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44" r:id="rId2"/>
    <p:sldId id="445" r:id="rId3"/>
    <p:sldId id="446" r:id="rId4"/>
    <p:sldId id="497" r:id="rId5"/>
    <p:sldId id="450" r:id="rId6"/>
    <p:sldId id="449" r:id="rId7"/>
    <p:sldId id="453" r:id="rId8"/>
    <p:sldId id="458" r:id="rId9"/>
    <p:sldId id="470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800C"/>
    <a:srgbClr val="FBE3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Estilo Mé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286" autoAdjust="0"/>
    <p:restoredTop sz="96625" autoAdjust="0"/>
  </p:normalViewPr>
  <p:slideViewPr>
    <p:cSldViewPr>
      <p:cViewPr varScale="1">
        <p:scale>
          <a:sx n="70" d="100"/>
          <a:sy n="70" d="100"/>
        </p:scale>
        <p:origin x="-11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058"/>
    </p:cViewPr>
  </p:sorterViewPr>
  <p:notesViewPr>
    <p:cSldViewPr>
      <p:cViewPr varScale="1">
        <p:scale>
          <a:sx n="63" d="100"/>
          <a:sy n="63" d="100"/>
        </p:scale>
        <p:origin x="-249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27F583-B7A1-490D-AF20-FB41BC21B55A}" type="doc">
      <dgm:prSet loTypeId="urn:microsoft.com/office/officeart/2005/8/layout/orgChart1" loCatId="hierarchy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pt-BR"/>
        </a:p>
      </dgm:t>
    </dgm:pt>
    <dgm:pt modelId="{1328C085-CBED-4F16-9ADC-FDE3A984AAB7}">
      <dgm:prSet phldrT="[Texto]" custT="1"/>
      <dgm:spPr/>
      <dgm:t>
        <a:bodyPr/>
        <a:lstStyle/>
        <a:p>
          <a:r>
            <a:rPr lang="pt-BR" sz="1400" dirty="0" smtClean="0"/>
            <a:t>Festival de Rock</a:t>
          </a:r>
          <a:endParaRPr lang="pt-BR" sz="1400" dirty="0"/>
        </a:p>
      </dgm:t>
    </dgm:pt>
    <dgm:pt modelId="{5FD2268A-0451-4C4D-B4F5-5F5E79013C85}" type="parTrans" cxnId="{5ADDC29C-8571-48A9-9273-89AB22CD2F57}">
      <dgm:prSet/>
      <dgm:spPr/>
      <dgm:t>
        <a:bodyPr/>
        <a:lstStyle/>
        <a:p>
          <a:endParaRPr lang="pt-BR" sz="1800"/>
        </a:p>
      </dgm:t>
    </dgm:pt>
    <dgm:pt modelId="{F9962BD3-19CB-4D2D-B839-E779878586AA}" type="sibTrans" cxnId="{5ADDC29C-8571-48A9-9273-89AB22CD2F57}">
      <dgm:prSet/>
      <dgm:spPr/>
      <dgm:t>
        <a:bodyPr/>
        <a:lstStyle/>
        <a:p>
          <a:endParaRPr lang="pt-BR" sz="1800"/>
        </a:p>
      </dgm:t>
    </dgm:pt>
    <dgm:pt modelId="{C66C6B07-3F65-40F0-BE38-24EF872AA219}">
      <dgm:prSet phldrT="[Texto]" custT="1"/>
      <dgm:spPr/>
      <dgm:t>
        <a:bodyPr/>
        <a:lstStyle/>
        <a:p>
          <a:r>
            <a:rPr lang="pt-BR" sz="1400" dirty="0" smtClean="0"/>
            <a:t>Planejamento</a:t>
          </a:r>
          <a:endParaRPr lang="pt-BR" sz="1400" dirty="0"/>
        </a:p>
      </dgm:t>
    </dgm:pt>
    <dgm:pt modelId="{7F314979-1742-4CA4-BF35-7CB3767CE309}" type="parTrans" cxnId="{058C948B-6B59-4CB2-9EA7-D911A5B5DD8D}">
      <dgm:prSet/>
      <dgm:spPr/>
      <dgm:t>
        <a:bodyPr/>
        <a:lstStyle/>
        <a:p>
          <a:endParaRPr lang="pt-BR" sz="1800"/>
        </a:p>
      </dgm:t>
    </dgm:pt>
    <dgm:pt modelId="{3450B9C3-CDA9-4F92-BC6A-5818C55D9D86}" type="sibTrans" cxnId="{058C948B-6B59-4CB2-9EA7-D911A5B5DD8D}">
      <dgm:prSet/>
      <dgm:spPr/>
      <dgm:t>
        <a:bodyPr/>
        <a:lstStyle/>
        <a:p>
          <a:endParaRPr lang="pt-BR" sz="1800"/>
        </a:p>
      </dgm:t>
    </dgm:pt>
    <dgm:pt modelId="{E0D95E40-0234-45A3-99C8-EEFAF5693B73}">
      <dgm:prSet phldrT="[Texto]" custT="1"/>
      <dgm:spPr/>
      <dgm:t>
        <a:bodyPr/>
        <a:lstStyle/>
        <a:p>
          <a:r>
            <a:rPr lang="pt-BR" sz="1400" dirty="0" err="1" smtClean="0"/>
            <a:t>Pré</a:t>
          </a:r>
          <a:r>
            <a:rPr lang="pt-BR" sz="1400" dirty="0" smtClean="0"/>
            <a:t>-evento</a:t>
          </a:r>
          <a:endParaRPr lang="pt-BR" sz="1400" dirty="0"/>
        </a:p>
      </dgm:t>
    </dgm:pt>
    <dgm:pt modelId="{BA912C08-CE99-4002-A360-59390768EC89}" type="parTrans" cxnId="{7D8515E5-FBC5-4290-9E4E-0956F40618F3}">
      <dgm:prSet/>
      <dgm:spPr/>
      <dgm:t>
        <a:bodyPr/>
        <a:lstStyle/>
        <a:p>
          <a:endParaRPr lang="pt-BR" sz="1800"/>
        </a:p>
      </dgm:t>
    </dgm:pt>
    <dgm:pt modelId="{2AEE30DD-05F2-4607-8FF3-7B5BB985D1C1}" type="sibTrans" cxnId="{7D8515E5-FBC5-4290-9E4E-0956F40618F3}">
      <dgm:prSet/>
      <dgm:spPr/>
      <dgm:t>
        <a:bodyPr/>
        <a:lstStyle/>
        <a:p>
          <a:endParaRPr lang="pt-BR" sz="1800"/>
        </a:p>
      </dgm:t>
    </dgm:pt>
    <dgm:pt modelId="{D7B7F033-D933-4130-B148-D4AB4F3C520C}">
      <dgm:prSet phldrT="[Texto]" custT="1"/>
      <dgm:spPr/>
      <dgm:t>
        <a:bodyPr/>
        <a:lstStyle/>
        <a:p>
          <a:r>
            <a:rPr lang="pt-BR" sz="1400" dirty="0" smtClean="0"/>
            <a:t>Pós-evento</a:t>
          </a:r>
          <a:endParaRPr lang="pt-BR" sz="1400" dirty="0"/>
        </a:p>
      </dgm:t>
    </dgm:pt>
    <dgm:pt modelId="{9137EE0C-2A01-4B0F-8D2B-5C2B937DDFCB}" type="parTrans" cxnId="{1440ADF7-76D1-4D62-9774-60108CE84E40}">
      <dgm:prSet/>
      <dgm:spPr/>
      <dgm:t>
        <a:bodyPr/>
        <a:lstStyle/>
        <a:p>
          <a:endParaRPr lang="pt-BR" sz="1800"/>
        </a:p>
      </dgm:t>
    </dgm:pt>
    <dgm:pt modelId="{5013D517-73C0-4645-8AEA-60915A4C6C53}" type="sibTrans" cxnId="{1440ADF7-76D1-4D62-9774-60108CE84E40}">
      <dgm:prSet/>
      <dgm:spPr/>
      <dgm:t>
        <a:bodyPr/>
        <a:lstStyle/>
        <a:p>
          <a:endParaRPr lang="pt-BR" sz="1800"/>
        </a:p>
      </dgm:t>
    </dgm:pt>
    <dgm:pt modelId="{49DAE320-53DF-420C-AB5B-1795EC2B73DF}">
      <dgm:prSet phldrT="[Texto]" custT="1"/>
      <dgm:spPr/>
      <dgm:t>
        <a:bodyPr/>
        <a:lstStyle/>
        <a:p>
          <a:r>
            <a:rPr lang="pt-BR" sz="1400" dirty="0" smtClean="0"/>
            <a:t>Evento</a:t>
          </a:r>
          <a:endParaRPr lang="pt-BR" sz="1400" dirty="0"/>
        </a:p>
      </dgm:t>
    </dgm:pt>
    <dgm:pt modelId="{8BF88D6E-D26B-402E-BA1A-1FEBC5F06327}" type="parTrans" cxnId="{40A71E52-0684-4FB5-A9B7-BA2529A03A0D}">
      <dgm:prSet/>
      <dgm:spPr/>
      <dgm:t>
        <a:bodyPr/>
        <a:lstStyle/>
        <a:p>
          <a:endParaRPr lang="pt-BR" sz="1800"/>
        </a:p>
      </dgm:t>
    </dgm:pt>
    <dgm:pt modelId="{C26CEA6E-A6CF-49C4-9225-89912546190E}" type="sibTrans" cxnId="{40A71E52-0684-4FB5-A9B7-BA2529A03A0D}">
      <dgm:prSet/>
      <dgm:spPr/>
      <dgm:t>
        <a:bodyPr/>
        <a:lstStyle/>
        <a:p>
          <a:endParaRPr lang="pt-BR" sz="1800"/>
        </a:p>
      </dgm:t>
    </dgm:pt>
    <dgm:pt modelId="{3BFC0FBD-1A1B-47AD-95CE-5042BD4EF0EE}">
      <dgm:prSet phldrT="[Texto]" custT="1"/>
      <dgm:spPr/>
      <dgm:t>
        <a:bodyPr/>
        <a:lstStyle/>
        <a:p>
          <a:r>
            <a:rPr lang="pt-BR" sz="1400" dirty="0" smtClean="0"/>
            <a:t>Definições</a:t>
          </a:r>
          <a:endParaRPr lang="pt-BR" sz="1400" dirty="0"/>
        </a:p>
      </dgm:t>
    </dgm:pt>
    <dgm:pt modelId="{22BA46E9-C983-409F-9AB1-DBA81CE4C109}" type="parTrans" cxnId="{8BC39C87-B276-4E34-A61D-85B626FC43BC}">
      <dgm:prSet/>
      <dgm:spPr/>
      <dgm:t>
        <a:bodyPr/>
        <a:lstStyle/>
        <a:p>
          <a:endParaRPr lang="pt-BR" sz="1800"/>
        </a:p>
      </dgm:t>
    </dgm:pt>
    <dgm:pt modelId="{C35C01A0-7133-4D93-AD54-C98625C39FCA}" type="sibTrans" cxnId="{8BC39C87-B276-4E34-A61D-85B626FC43BC}">
      <dgm:prSet/>
      <dgm:spPr/>
      <dgm:t>
        <a:bodyPr/>
        <a:lstStyle/>
        <a:p>
          <a:endParaRPr lang="pt-BR" sz="1800"/>
        </a:p>
      </dgm:t>
    </dgm:pt>
    <dgm:pt modelId="{A554D60F-9C81-47D4-8C18-75DA1886A924}">
      <dgm:prSet phldrT="[Texto]" custT="1"/>
      <dgm:spPr/>
      <dgm:t>
        <a:bodyPr/>
        <a:lstStyle/>
        <a:p>
          <a:r>
            <a:rPr lang="pt-BR" sz="1400" dirty="0" smtClean="0"/>
            <a:t>Planos</a:t>
          </a:r>
          <a:endParaRPr lang="pt-BR" sz="1400" dirty="0"/>
        </a:p>
      </dgm:t>
    </dgm:pt>
    <dgm:pt modelId="{9C81821F-D168-4D87-A6B0-28469C80463B}" type="parTrans" cxnId="{C30DFD46-D1F5-4E78-9B50-86B5C3F379D7}">
      <dgm:prSet/>
      <dgm:spPr/>
      <dgm:t>
        <a:bodyPr/>
        <a:lstStyle/>
        <a:p>
          <a:endParaRPr lang="pt-BR" sz="1800"/>
        </a:p>
      </dgm:t>
    </dgm:pt>
    <dgm:pt modelId="{D3E35416-D1B7-4859-85CE-448480653A2E}" type="sibTrans" cxnId="{C30DFD46-D1F5-4E78-9B50-86B5C3F379D7}">
      <dgm:prSet/>
      <dgm:spPr/>
      <dgm:t>
        <a:bodyPr/>
        <a:lstStyle/>
        <a:p>
          <a:endParaRPr lang="pt-BR" sz="1800"/>
        </a:p>
      </dgm:t>
    </dgm:pt>
    <dgm:pt modelId="{B467489B-AF63-40B8-BC3E-DDFA499EEFA5}">
      <dgm:prSet phldrT="[Texto]" custT="1"/>
      <dgm:spPr/>
      <dgm:t>
        <a:bodyPr/>
        <a:lstStyle/>
        <a:p>
          <a:r>
            <a:rPr lang="pt-BR" sz="1400" dirty="0" smtClean="0"/>
            <a:t>Local</a:t>
          </a:r>
        </a:p>
      </dgm:t>
    </dgm:pt>
    <dgm:pt modelId="{50F6DF5A-1AA5-4F88-8072-EF57B82674EE}" type="parTrans" cxnId="{216808E3-967D-4737-82B7-DC0ED68D20D0}">
      <dgm:prSet/>
      <dgm:spPr/>
      <dgm:t>
        <a:bodyPr/>
        <a:lstStyle/>
        <a:p>
          <a:endParaRPr lang="pt-BR" sz="1800"/>
        </a:p>
      </dgm:t>
    </dgm:pt>
    <dgm:pt modelId="{7CC8D42B-29E0-49DF-B40D-8A59E4E93147}" type="sibTrans" cxnId="{216808E3-967D-4737-82B7-DC0ED68D20D0}">
      <dgm:prSet/>
      <dgm:spPr/>
      <dgm:t>
        <a:bodyPr/>
        <a:lstStyle/>
        <a:p>
          <a:endParaRPr lang="pt-BR" sz="1800"/>
        </a:p>
      </dgm:t>
    </dgm:pt>
    <dgm:pt modelId="{9BDBA1DF-EE34-4078-B8D0-3A9024B78C9D}">
      <dgm:prSet phldrT="[Texto]" custT="1"/>
      <dgm:spPr/>
      <dgm:t>
        <a:bodyPr/>
        <a:lstStyle/>
        <a:p>
          <a:r>
            <a:rPr lang="pt-BR" sz="1400" dirty="0" smtClean="0"/>
            <a:t>Pessoas</a:t>
          </a:r>
          <a:endParaRPr lang="pt-BR" sz="1400" dirty="0"/>
        </a:p>
      </dgm:t>
    </dgm:pt>
    <dgm:pt modelId="{BF2D022E-3C81-4158-B9AB-B52F618D5B8B}" type="parTrans" cxnId="{57BD0509-C5B3-4A24-9F6F-075B59E615DA}">
      <dgm:prSet/>
      <dgm:spPr/>
      <dgm:t>
        <a:bodyPr/>
        <a:lstStyle/>
        <a:p>
          <a:endParaRPr lang="pt-BR" sz="1800"/>
        </a:p>
      </dgm:t>
    </dgm:pt>
    <dgm:pt modelId="{DC736888-F7C1-46E2-965D-BE4DAC7FF098}" type="sibTrans" cxnId="{57BD0509-C5B3-4A24-9F6F-075B59E615DA}">
      <dgm:prSet/>
      <dgm:spPr/>
      <dgm:t>
        <a:bodyPr/>
        <a:lstStyle/>
        <a:p>
          <a:endParaRPr lang="pt-BR" sz="1800"/>
        </a:p>
      </dgm:t>
    </dgm:pt>
    <dgm:pt modelId="{E12094C7-F982-42E9-B190-FC1B7F93F7E7}">
      <dgm:prSet phldrT="[Texto]" custT="1"/>
      <dgm:spPr/>
      <dgm:t>
        <a:bodyPr/>
        <a:lstStyle/>
        <a:p>
          <a:r>
            <a:rPr lang="pt-BR" sz="1400" dirty="0" smtClean="0"/>
            <a:t>Publicidade</a:t>
          </a:r>
        </a:p>
      </dgm:t>
    </dgm:pt>
    <dgm:pt modelId="{17AE00A0-D755-41D0-A476-24814213923E}" type="parTrans" cxnId="{D209161E-A54D-4656-83FC-0951085ADCF0}">
      <dgm:prSet/>
      <dgm:spPr/>
      <dgm:t>
        <a:bodyPr/>
        <a:lstStyle/>
        <a:p>
          <a:endParaRPr lang="pt-BR" sz="1800"/>
        </a:p>
      </dgm:t>
    </dgm:pt>
    <dgm:pt modelId="{53EE79F6-7575-474F-9801-158C31599626}" type="sibTrans" cxnId="{D209161E-A54D-4656-83FC-0951085ADCF0}">
      <dgm:prSet/>
      <dgm:spPr/>
      <dgm:t>
        <a:bodyPr/>
        <a:lstStyle/>
        <a:p>
          <a:endParaRPr lang="pt-BR" sz="1800"/>
        </a:p>
      </dgm:t>
    </dgm:pt>
    <dgm:pt modelId="{9FCD1662-4E66-4227-84DD-9A2FB3606429}">
      <dgm:prSet phldrT="[Texto]" custT="1"/>
      <dgm:spPr/>
      <dgm:t>
        <a:bodyPr/>
        <a:lstStyle/>
        <a:p>
          <a:r>
            <a:rPr lang="pt-BR" sz="1400" smtClean="0"/>
            <a:t>Infraestrutura</a:t>
          </a:r>
          <a:endParaRPr lang="pt-BR" sz="1400" dirty="0"/>
        </a:p>
      </dgm:t>
    </dgm:pt>
    <dgm:pt modelId="{53A178C6-6F64-4431-AEF4-082DAEFA78B9}" type="parTrans" cxnId="{4923DA0D-AB49-4DDC-A641-5E9269EAB357}">
      <dgm:prSet/>
      <dgm:spPr/>
      <dgm:t>
        <a:bodyPr/>
        <a:lstStyle/>
        <a:p>
          <a:endParaRPr lang="pt-BR" sz="1800"/>
        </a:p>
      </dgm:t>
    </dgm:pt>
    <dgm:pt modelId="{479392AB-029A-4782-B772-3576438CC83D}" type="sibTrans" cxnId="{4923DA0D-AB49-4DDC-A641-5E9269EAB357}">
      <dgm:prSet/>
      <dgm:spPr/>
      <dgm:t>
        <a:bodyPr/>
        <a:lstStyle/>
        <a:p>
          <a:endParaRPr lang="pt-BR" sz="1800"/>
        </a:p>
      </dgm:t>
    </dgm:pt>
    <dgm:pt modelId="{8C022F6A-5CE6-4517-81F9-CD1355743FC2}">
      <dgm:prSet phldrT="[Texto]" custT="1"/>
      <dgm:spPr/>
      <dgm:t>
        <a:bodyPr/>
        <a:lstStyle/>
        <a:p>
          <a:r>
            <a:rPr lang="pt-BR" sz="1400" dirty="0" smtClean="0"/>
            <a:t>Shows</a:t>
          </a:r>
        </a:p>
      </dgm:t>
    </dgm:pt>
    <dgm:pt modelId="{FC2FE3E0-CC02-4A66-91FB-C3BD04E8E813}" type="parTrans" cxnId="{5050E5B2-CD88-4B88-B7F6-6FC2BA85ACF5}">
      <dgm:prSet/>
      <dgm:spPr/>
      <dgm:t>
        <a:bodyPr/>
        <a:lstStyle/>
        <a:p>
          <a:endParaRPr lang="pt-BR" sz="1800"/>
        </a:p>
      </dgm:t>
    </dgm:pt>
    <dgm:pt modelId="{FBBC9942-FD67-4006-B929-A2047D608F2D}" type="sibTrans" cxnId="{5050E5B2-CD88-4B88-B7F6-6FC2BA85ACF5}">
      <dgm:prSet/>
      <dgm:spPr/>
      <dgm:t>
        <a:bodyPr/>
        <a:lstStyle/>
        <a:p>
          <a:endParaRPr lang="pt-BR" sz="1800"/>
        </a:p>
      </dgm:t>
    </dgm:pt>
    <dgm:pt modelId="{5525B62E-0B5B-4E01-AF69-3736B6C3CB7F}">
      <dgm:prSet phldrT="[Texto]" custT="1"/>
      <dgm:spPr/>
      <dgm:t>
        <a:bodyPr/>
        <a:lstStyle/>
        <a:p>
          <a:r>
            <a:rPr lang="pt-BR" sz="1400" dirty="0" smtClean="0"/>
            <a:t>Serviços</a:t>
          </a:r>
        </a:p>
      </dgm:t>
    </dgm:pt>
    <dgm:pt modelId="{F9E885E0-2B26-4C16-8DD2-4375BD2B6FEB}" type="parTrans" cxnId="{4197D43C-55A7-410C-8653-A6FE2D031F58}">
      <dgm:prSet/>
      <dgm:spPr/>
      <dgm:t>
        <a:bodyPr/>
        <a:lstStyle/>
        <a:p>
          <a:endParaRPr lang="pt-BR" sz="1800"/>
        </a:p>
      </dgm:t>
    </dgm:pt>
    <dgm:pt modelId="{FDB7CED0-C010-4B65-AEA9-D7E3C7C4D29F}" type="sibTrans" cxnId="{4197D43C-55A7-410C-8653-A6FE2D031F58}">
      <dgm:prSet/>
      <dgm:spPr/>
      <dgm:t>
        <a:bodyPr/>
        <a:lstStyle/>
        <a:p>
          <a:endParaRPr lang="pt-BR" sz="1800"/>
        </a:p>
      </dgm:t>
    </dgm:pt>
    <dgm:pt modelId="{85188D04-B5B0-46D9-8688-C3D5DE38138E}">
      <dgm:prSet phldrT="[Texto]" custT="1"/>
      <dgm:spPr/>
      <dgm:t>
        <a:bodyPr/>
        <a:lstStyle/>
        <a:p>
          <a:r>
            <a:rPr lang="pt-BR" sz="1400" dirty="0" smtClean="0"/>
            <a:t>Diversões</a:t>
          </a:r>
        </a:p>
      </dgm:t>
    </dgm:pt>
    <dgm:pt modelId="{DB229057-4409-47E9-A4D1-DB369F050344}" type="parTrans" cxnId="{4C726775-F4DD-46DD-98D0-5D0A3CCFF89A}">
      <dgm:prSet/>
      <dgm:spPr/>
      <dgm:t>
        <a:bodyPr/>
        <a:lstStyle/>
        <a:p>
          <a:endParaRPr lang="pt-BR" sz="1800"/>
        </a:p>
      </dgm:t>
    </dgm:pt>
    <dgm:pt modelId="{A1F6160D-63B2-4D59-B58A-1EB69C748907}" type="sibTrans" cxnId="{4C726775-F4DD-46DD-98D0-5D0A3CCFF89A}">
      <dgm:prSet/>
      <dgm:spPr/>
      <dgm:t>
        <a:bodyPr/>
        <a:lstStyle/>
        <a:p>
          <a:endParaRPr lang="pt-BR" sz="1800"/>
        </a:p>
      </dgm:t>
    </dgm:pt>
    <dgm:pt modelId="{DFD6D6AB-5635-4BB5-B858-7D783191ED83}">
      <dgm:prSet phldrT="[Texto]" custT="1"/>
      <dgm:spPr/>
      <dgm:t>
        <a:bodyPr/>
        <a:lstStyle/>
        <a:p>
          <a:r>
            <a:rPr lang="pt-BR" sz="1400" dirty="0" smtClean="0"/>
            <a:t>Comércio</a:t>
          </a:r>
        </a:p>
      </dgm:t>
    </dgm:pt>
    <dgm:pt modelId="{5023E242-E7CC-4BF2-AEC6-4BFE881486D9}" type="parTrans" cxnId="{E0E2138D-F143-4564-9D10-9BDAFD2258C9}">
      <dgm:prSet/>
      <dgm:spPr/>
      <dgm:t>
        <a:bodyPr/>
        <a:lstStyle/>
        <a:p>
          <a:endParaRPr lang="pt-BR" sz="1800"/>
        </a:p>
      </dgm:t>
    </dgm:pt>
    <dgm:pt modelId="{EEE41061-56C1-4DF1-8E81-CE8B0E1C9219}" type="sibTrans" cxnId="{E0E2138D-F143-4564-9D10-9BDAFD2258C9}">
      <dgm:prSet/>
      <dgm:spPr/>
      <dgm:t>
        <a:bodyPr/>
        <a:lstStyle/>
        <a:p>
          <a:endParaRPr lang="pt-BR" sz="1800"/>
        </a:p>
      </dgm:t>
    </dgm:pt>
    <dgm:pt modelId="{9C1C70EF-F5BF-4F7C-A0D1-69753D9FFFED}">
      <dgm:prSet phldrT="[Texto]" custT="1"/>
      <dgm:spPr/>
      <dgm:t>
        <a:bodyPr/>
        <a:lstStyle/>
        <a:p>
          <a:r>
            <a:rPr lang="pt-BR" sz="1400" dirty="0" smtClean="0"/>
            <a:t>Desmontagem</a:t>
          </a:r>
        </a:p>
      </dgm:t>
    </dgm:pt>
    <dgm:pt modelId="{81599912-75E5-40AC-8674-BC790A8D6116}" type="parTrans" cxnId="{6FCEDFCC-DE31-4C9F-9981-E31656EE08C7}">
      <dgm:prSet/>
      <dgm:spPr/>
      <dgm:t>
        <a:bodyPr/>
        <a:lstStyle/>
        <a:p>
          <a:endParaRPr lang="pt-BR" sz="1800"/>
        </a:p>
      </dgm:t>
    </dgm:pt>
    <dgm:pt modelId="{EA5398A3-2778-4C5C-B484-751B02A5F1A9}" type="sibTrans" cxnId="{6FCEDFCC-DE31-4C9F-9981-E31656EE08C7}">
      <dgm:prSet/>
      <dgm:spPr/>
      <dgm:t>
        <a:bodyPr/>
        <a:lstStyle/>
        <a:p>
          <a:endParaRPr lang="pt-BR" sz="1800"/>
        </a:p>
      </dgm:t>
    </dgm:pt>
    <dgm:pt modelId="{9C0006CF-24BB-4516-BA75-5FFFC3D1D451}">
      <dgm:prSet phldrT="[Texto]" custT="1"/>
      <dgm:spPr/>
      <dgm:t>
        <a:bodyPr/>
        <a:lstStyle/>
        <a:p>
          <a:r>
            <a:rPr lang="pt-BR" sz="1400" dirty="0" smtClean="0"/>
            <a:t>Fechamento de contas</a:t>
          </a:r>
        </a:p>
      </dgm:t>
    </dgm:pt>
    <dgm:pt modelId="{0110FA25-A0EB-4946-9BE2-C4D8E0C7AD43}" type="parTrans" cxnId="{0D8B740D-D8D2-43A6-9924-F704E278B500}">
      <dgm:prSet/>
      <dgm:spPr/>
      <dgm:t>
        <a:bodyPr/>
        <a:lstStyle/>
        <a:p>
          <a:endParaRPr lang="pt-BR" sz="1800"/>
        </a:p>
      </dgm:t>
    </dgm:pt>
    <dgm:pt modelId="{8F54472A-0EF4-4679-8FD0-B76B3A2D33FA}" type="sibTrans" cxnId="{0D8B740D-D8D2-43A6-9924-F704E278B500}">
      <dgm:prSet/>
      <dgm:spPr/>
      <dgm:t>
        <a:bodyPr/>
        <a:lstStyle/>
        <a:p>
          <a:endParaRPr lang="pt-BR" sz="1800"/>
        </a:p>
      </dgm:t>
    </dgm:pt>
    <dgm:pt modelId="{87305311-5B48-49E9-948A-28653BEB76F3}">
      <dgm:prSet phldrT="[Texto]" custT="1"/>
      <dgm:spPr/>
      <dgm:t>
        <a:bodyPr/>
        <a:lstStyle/>
        <a:p>
          <a:r>
            <a:rPr lang="pt-BR" sz="1400" dirty="0" smtClean="0"/>
            <a:t>Avaliação geral</a:t>
          </a:r>
        </a:p>
      </dgm:t>
    </dgm:pt>
    <dgm:pt modelId="{14EB8A99-7638-491B-8FE8-4F0E735C2988}" type="parTrans" cxnId="{138778CE-6067-4C4F-AF81-B9670FAB3D27}">
      <dgm:prSet/>
      <dgm:spPr/>
      <dgm:t>
        <a:bodyPr/>
        <a:lstStyle/>
        <a:p>
          <a:endParaRPr lang="pt-BR" sz="1800"/>
        </a:p>
      </dgm:t>
    </dgm:pt>
    <dgm:pt modelId="{DAA9A7CB-A7D4-4C8F-8C71-B8BF4269569F}" type="sibTrans" cxnId="{138778CE-6067-4C4F-AF81-B9670FAB3D27}">
      <dgm:prSet/>
      <dgm:spPr/>
      <dgm:t>
        <a:bodyPr/>
        <a:lstStyle/>
        <a:p>
          <a:endParaRPr lang="pt-BR" sz="1800"/>
        </a:p>
      </dgm:t>
    </dgm:pt>
    <dgm:pt modelId="{66A6CCD6-CB21-4F04-9647-D32EB1A8A87A}">
      <dgm:prSet phldrT="[Texto]" custT="1"/>
      <dgm:spPr/>
      <dgm:t>
        <a:bodyPr/>
        <a:lstStyle/>
        <a:p>
          <a:r>
            <a:rPr lang="pt-BR" sz="1400" dirty="0" smtClean="0"/>
            <a:t>Parcerias / Patrocínios</a:t>
          </a:r>
        </a:p>
      </dgm:t>
    </dgm:pt>
    <dgm:pt modelId="{4681198A-70E4-45A4-9F27-5662DBCBF15B}" type="sibTrans" cxnId="{68BC8D92-5E36-473E-BC7D-7AE867FE6881}">
      <dgm:prSet/>
      <dgm:spPr/>
      <dgm:t>
        <a:bodyPr/>
        <a:lstStyle/>
        <a:p>
          <a:endParaRPr lang="pt-BR" sz="1800"/>
        </a:p>
      </dgm:t>
    </dgm:pt>
    <dgm:pt modelId="{09C47037-B202-423B-8B07-51797B200A4D}" type="parTrans" cxnId="{68BC8D92-5E36-473E-BC7D-7AE867FE6881}">
      <dgm:prSet/>
      <dgm:spPr/>
      <dgm:t>
        <a:bodyPr/>
        <a:lstStyle/>
        <a:p>
          <a:endParaRPr lang="pt-BR" sz="1800"/>
        </a:p>
      </dgm:t>
    </dgm:pt>
    <dgm:pt modelId="{FC82D42A-BB43-4B53-812D-57629523F9DE}">
      <dgm:prSet phldrT="[Texto]" custT="1"/>
      <dgm:spPr/>
      <dgm:t>
        <a:bodyPr/>
        <a:lstStyle/>
        <a:p>
          <a:r>
            <a:rPr lang="pt-BR" sz="1400" dirty="0" smtClean="0"/>
            <a:t>Bandas</a:t>
          </a:r>
          <a:endParaRPr lang="pt-BR" sz="1400" dirty="0"/>
        </a:p>
      </dgm:t>
    </dgm:pt>
    <dgm:pt modelId="{BDF4990E-041F-4A8B-B40A-F9A408F11489}" type="parTrans" cxnId="{A55B5C27-6B16-40CA-A63F-D3078C8800DB}">
      <dgm:prSet/>
      <dgm:spPr/>
      <dgm:t>
        <a:bodyPr/>
        <a:lstStyle/>
        <a:p>
          <a:endParaRPr lang="pt-BR" sz="1800"/>
        </a:p>
      </dgm:t>
    </dgm:pt>
    <dgm:pt modelId="{05CCE380-C502-420F-88AA-6DB4AF72471E}" type="sibTrans" cxnId="{A55B5C27-6B16-40CA-A63F-D3078C8800DB}">
      <dgm:prSet/>
      <dgm:spPr/>
      <dgm:t>
        <a:bodyPr/>
        <a:lstStyle/>
        <a:p>
          <a:endParaRPr lang="pt-BR" sz="1800"/>
        </a:p>
      </dgm:t>
    </dgm:pt>
    <dgm:pt modelId="{FA4DCA8F-4165-4F35-9484-690146E72050}" type="pres">
      <dgm:prSet presAssocID="{A627F583-B7A1-490D-AF20-FB41BC21B55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06D5F95B-A52D-429D-BBC4-83F0DCB48DF6}" type="pres">
      <dgm:prSet presAssocID="{1328C085-CBED-4F16-9ADC-FDE3A984AAB7}" presName="hierRoot1" presStyleCnt="0">
        <dgm:presLayoutVars>
          <dgm:hierBranch val="init"/>
        </dgm:presLayoutVars>
      </dgm:prSet>
      <dgm:spPr/>
    </dgm:pt>
    <dgm:pt modelId="{D0B6CB1D-E354-4E1F-862B-8EFD0C7074A0}" type="pres">
      <dgm:prSet presAssocID="{1328C085-CBED-4F16-9ADC-FDE3A984AAB7}" presName="rootComposite1" presStyleCnt="0"/>
      <dgm:spPr/>
    </dgm:pt>
    <dgm:pt modelId="{6E58492F-A7A5-4729-98DD-A9456FE6A028}" type="pres">
      <dgm:prSet presAssocID="{1328C085-CBED-4F16-9ADC-FDE3A984AAB7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6FE1DC6-8B3B-4FCE-A282-C015C0319252}" type="pres">
      <dgm:prSet presAssocID="{1328C085-CBED-4F16-9ADC-FDE3A984AAB7}" presName="rootConnector1" presStyleLbl="node1" presStyleIdx="0" presStyleCnt="0"/>
      <dgm:spPr/>
      <dgm:t>
        <a:bodyPr/>
        <a:lstStyle/>
        <a:p>
          <a:endParaRPr lang="pt-BR"/>
        </a:p>
      </dgm:t>
    </dgm:pt>
    <dgm:pt modelId="{F8C62CDD-F961-4212-8D99-A1590495302C}" type="pres">
      <dgm:prSet presAssocID="{1328C085-CBED-4F16-9ADC-FDE3A984AAB7}" presName="hierChild2" presStyleCnt="0"/>
      <dgm:spPr/>
    </dgm:pt>
    <dgm:pt modelId="{3579E66F-B46D-43AB-8701-FC73C79C78A8}" type="pres">
      <dgm:prSet presAssocID="{7F314979-1742-4CA4-BF35-7CB3767CE309}" presName="Name37" presStyleLbl="parChTrans1D2" presStyleIdx="0" presStyleCnt="4"/>
      <dgm:spPr/>
      <dgm:t>
        <a:bodyPr/>
        <a:lstStyle/>
        <a:p>
          <a:endParaRPr lang="pt-BR"/>
        </a:p>
      </dgm:t>
    </dgm:pt>
    <dgm:pt modelId="{01344ED0-FB68-4581-8C08-D65DF2018A24}" type="pres">
      <dgm:prSet presAssocID="{C66C6B07-3F65-40F0-BE38-24EF872AA219}" presName="hierRoot2" presStyleCnt="0">
        <dgm:presLayoutVars>
          <dgm:hierBranch val="init"/>
        </dgm:presLayoutVars>
      </dgm:prSet>
      <dgm:spPr/>
    </dgm:pt>
    <dgm:pt modelId="{916B4DDD-4A0A-4401-944F-B16A1281E181}" type="pres">
      <dgm:prSet presAssocID="{C66C6B07-3F65-40F0-BE38-24EF872AA219}" presName="rootComposite" presStyleCnt="0"/>
      <dgm:spPr/>
    </dgm:pt>
    <dgm:pt modelId="{7B4D408A-4696-4244-965B-A820251474FA}" type="pres">
      <dgm:prSet presAssocID="{C66C6B07-3F65-40F0-BE38-24EF872AA219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1C9643F-7255-43DC-A2E9-BF7D6A888C6E}" type="pres">
      <dgm:prSet presAssocID="{C66C6B07-3F65-40F0-BE38-24EF872AA219}" presName="rootConnector" presStyleLbl="node2" presStyleIdx="0" presStyleCnt="4"/>
      <dgm:spPr/>
      <dgm:t>
        <a:bodyPr/>
        <a:lstStyle/>
        <a:p>
          <a:endParaRPr lang="pt-BR"/>
        </a:p>
      </dgm:t>
    </dgm:pt>
    <dgm:pt modelId="{4081BDE1-6C8B-4111-B645-325DA35E0789}" type="pres">
      <dgm:prSet presAssocID="{C66C6B07-3F65-40F0-BE38-24EF872AA219}" presName="hierChild4" presStyleCnt="0"/>
      <dgm:spPr/>
    </dgm:pt>
    <dgm:pt modelId="{860B2E7F-AC30-4E15-97EE-E84A408156BF}" type="pres">
      <dgm:prSet presAssocID="{22BA46E9-C983-409F-9AB1-DBA81CE4C109}" presName="Name37" presStyleLbl="parChTrans1D3" presStyleIdx="0" presStyleCnt="15"/>
      <dgm:spPr/>
      <dgm:t>
        <a:bodyPr/>
        <a:lstStyle/>
        <a:p>
          <a:endParaRPr lang="pt-BR"/>
        </a:p>
      </dgm:t>
    </dgm:pt>
    <dgm:pt modelId="{104FD824-56CD-42EF-98B0-F268A4F24881}" type="pres">
      <dgm:prSet presAssocID="{3BFC0FBD-1A1B-47AD-95CE-5042BD4EF0EE}" presName="hierRoot2" presStyleCnt="0">
        <dgm:presLayoutVars>
          <dgm:hierBranch val="init"/>
        </dgm:presLayoutVars>
      </dgm:prSet>
      <dgm:spPr/>
    </dgm:pt>
    <dgm:pt modelId="{F037BE77-6E74-44F5-A4C0-ECA97E334FDD}" type="pres">
      <dgm:prSet presAssocID="{3BFC0FBD-1A1B-47AD-95CE-5042BD4EF0EE}" presName="rootComposite" presStyleCnt="0"/>
      <dgm:spPr/>
    </dgm:pt>
    <dgm:pt modelId="{C2C90A95-E1E8-4F4C-894C-F0E3F66AF592}" type="pres">
      <dgm:prSet presAssocID="{3BFC0FBD-1A1B-47AD-95CE-5042BD4EF0EE}" presName="rootText" presStyleLbl="node3" presStyleIdx="0" presStyleCnt="1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FA06215-C0E3-4427-8B07-7D59ED01EA3B}" type="pres">
      <dgm:prSet presAssocID="{3BFC0FBD-1A1B-47AD-95CE-5042BD4EF0EE}" presName="rootConnector" presStyleLbl="node3" presStyleIdx="0" presStyleCnt="15"/>
      <dgm:spPr/>
      <dgm:t>
        <a:bodyPr/>
        <a:lstStyle/>
        <a:p>
          <a:endParaRPr lang="pt-BR"/>
        </a:p>
      </dgm:t>
    </dgm:pt>
    <dgm:pt modelId="{DAA8817B-AD55-4AE0-BD3D-821D04E2A511}" type="pres">
      <dgm:prSet presAssocID="{3BFC0FBD-1A1B-47AD-95CE-5042BD4EF0EE}" presName="hierChild4" presStyleCnt="0"/>
      <dgm:spPr/>
    </dgm:pt>
    <dgm:pt modelId="{A0A882D3-F959-4350-BDB4-9E06331FA481}" type="pres">
      <dgm:prSet presAssocID="{3BFC0FBD-1A1B-47AD-95CE-5042BD4EF0EE}" presName="hierChild5" presStyleCnt="0"/>
      <dgm:spPr/>
    </dgm:pt>
    <dgm:pt modelId="{EFAE4D38-3743-472D-A60D-A9E20E08BAB1}" type="pres">
      <dgm:prSet presAssocID="{9C81821F-D168-4D87-A6B0-28469C80463B}" presName="Name37" presStyleLbl="parChTrans1D3" presStyleIdx="1" presStyleCnt="15"/>
      <dgm:spPr/>
      <dgm:t>
        <a:bodyPr/>
        <a:lstStyle/>
        <a:p>
          <a:endParaRPr lang="pt-BR"/>
        </a:p>
      </dgm:t>
    </dgm:pt>
    <dgm:pt modelId="{7DEFF2E9-4C40-42E4-BE89-5A4DA11C2FB5}" type="pres">
      <dgm:prSet presAssocID="{A554D60F-9C81-47D4-8C18-75DA1886A924}" presName="hierRoot2" presStyleCnt="0">
        <dgm:presLayoutVars>
          <dgm:hierBranch val="init"/>
        </dgm:presLayoutVars>
      </dgm:prSet>
      <dgm:spPr/>
    </dgm:pt>
    <dgm:pt modelId="{ABFEA918-0E03-416C-832B-EB389D919923}" type="pres">
      <dgm:prSet presAssocID="{A554D60F-9C81-47D4-8C18-75DA1886A924}" presName="rootComposite" presStyleCnt="0"/>
      <dgm:spPr/>
    </dgm:pt>
    <dgm:pt modelId="{D97E2701-4AB9-4036-A91B-AC4D56C652AD}" type="pres">
      <dgm:prSet presAssocID="{A554D60F-9C81-47D4-8C18-75DA1886A924}" presName="rootText" presStyleLbl="node3" presStyleIdx="1" presStyleCnt="1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CCEF732-7B92-4561-8ED3-80F131DDE973}" type="pres">
      <dgm:prSet presAssocID="{A554D60F-9C81-47D4-8C18-75DA1886A924}" presName="rootConnector" presStyleLbl="node3" presStyleIdx="1" presStyleCnt="15"/>
      <dgm:spPr/>
      <dgm:t>
        <a:bodyPr/>
        <a:lstStyle/>
        <a:p>
          <a:endParaRPr lang="pt-BR"/>
        </a:p>
      </dgm:t>
    </dgm:pt>
    <dgm:pt modelId="{6CB224B3-FFA5-4340-9EFF-ACA4BF5A162B}" type="pres">
      <dgm:prSet presAssocID="{A554D60F-9C81-47D4-8C18-75DA1886A924}" presName="hierChild4" presStyleCnt="0"/>
      <dgm:spPr/>
    </dgm:pt>
    <dgm:pt modelId="{76A90D64-E22D-4283-B55F-68568D2F7028}" type="pres">
      <dgm:prSet presAssocID="{A554D60F-9C81-47D4-8C18-75DA1886A924}" presName="hierChild5" presStyleCnt="0"/>
      <dgm:spPr/>
    </dgm:pt>
    <dgm:pt modelId="{AE1391BE-168B-440B-B92D-C5FBC412F492}" type="pres">
      <dgm:prSet presAssocID="{50F6DF5A-1AA5-4F88-8072-EF57B82674EE}" presName="Name37" presStyleLbl="parChTrans1D3" presStyleIdx="2" presStyleCnt="15"/>
      <dgm:spPr/>
      <dgm:t>
        <a:bodyPr/>
        <a:lstStyle/>
        <a:p>
          <a:endParaRPr lang="pt-BR"/>
        </a:p>
      </dgm:t>
    </dgm:pt>
    <dgm:pt modelId="{51382309-0CC3-48B5-A424-19A9D074A073}" type="pres">
      <dgm:prSet presAssocID="{B467489B-AF63-40B8-BC3E-DDFA499EEFA5}" presName="hierRoot2" presStyleCnt="0">
        <dgm:presLayoutVars>
          <dgm:hierBranch val="init"/>
        </dgm:presLayoutVars>
      </dgm:prSet>
      <dgm:spPr/>
    </dgm:pt>
    <dgm:pt modelId="{9398B791-E523-403D-8E28-8AA16EDB360D}" type="pres">
      <dgm:prSet presAssocID="{B467489B-AF63-40B8-BC3E-DDFA499EEFA5}" presName="rootComposite" presStyleCnt="0"/>
      <dgm:spPr/>
    </dgm:pt>
    <dgm:pt modelId="{FC28DBB8-B2DA-4E9F-B574-E6312F1AA338}" type="pres">
      <dgm:prSet presAssocID="{B467489B-AF63-40B8-BC3E-DDFA499EEFA5}" presName="rootText" presStyleLbl="node3" presStyleIdx="2" presStyleCnt="1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E523DE0-B32F-41C7-AB78-9BF529781B54}" type="pres">
      <dgm:prSet presAssocID="{B467489B-AF63-40B8-BC3E-DDFA499EEFA5}" presName="rootConnector" presStyleLbl="node3" presStyleIdx="2" presStyleCnt="15"/>
      <dgm:spPr/>
      <dgm:t>
        <a:bodyPr/>
        <a:lstStyle/>
        <a:p>
          <a:endParaRPr lang="pt-BR"/>
        </a:p>
      </dgm:t>
    </dgm:pt>
    <dgm:pt modelId="{ACBA14E9-9B14-4B9A-91E7-B1DE2C2755BE}" type="pres">
      <dgm:prSet presAssocID="{B467489B-AF63-40B8-BC3E-DDFA499EEFA5}" presName="hierChild4" presStyleCnt="0"/>
      <dgm:spPr/>
    </dgm:pt>
    <dgm:pt modelId="{DE10570C-84D9-4138-A78C-8EE8340762A6}" type="pres">
      <dgm:prSet presAssocID="{B467489B-AF63-40B8-BC3E-DDFA499EEFA5}" presName="hierChild5" presStyleCnt="0"/>
      <dgm:spPr/>
    </dgm:pt>
    <dgm:pt modelId="{2021D6C2-9A3F-459F-9919-8CE2D1737AB2}" type="pres">
      <dgm:prSet presAssocID="{C66C6B07-3F65-40F0-BE38-24EF872AA219}" presName="hierChild5" presStyleCnt="0"/>
      <dgm:spPr/>
    </dgm:pt>
    <dgm:pt modelId="{B4E975D4-5588-412A-81C5-BF3B5BB6EF93}" type="pres">
      <dgm:prSet presAssocID="{BA912C08-CE99-4002-A360-59390768EC89}" presName="Name37" presStyleLbl="parChTrans1D2" presStyleIdx="1" presStyleCnt="4"/>
      <dgm:spPr/>
      <dgm:t>
        <a:bodyPr/>
        <a:lstStyle/>
        <a:p>
          <a:endParaRPr lang="pt-BR"/>
        </a:p>
      </dgm:t>
    </dgm:pt>
    <dgm:pt modelId="{02D5B0DC-A4F9-4D59-A810-00F3239D351B}" type="pres">
      <dgm:prSet presAssocID="{E0D95E40-0234-45A3-99C8-EEFAF5693B73}" presName="hierRoot2" presStyleCnt="0">
        <dgm:presLayoutVars>
          <dgm:hierBranch val="init"/>
        </dgm:presLayoutVars>
      </dgm:prSet>
      <dgm:spPr/>
    </dgm:pt>
    <dgm:pt modelId="{FC3A2C05-AA2C-48A9-ADEF-860B0127F1A1}" type="pres">
      <dgm:prSet presAssocID="{E0D95E40-0234-45A3-99C8-EEFAF5693B73}" presName="rootComposite" presStyleCnt="0"/>
      <dgm:spPr/>
    </dgm:pt>
    <dgm:pt modelId="{FC22F3BE-61D4-40E2-9336-A0B306169BA7}" type="pres">
      <dgm:prSet presAssocID="{E0D95E40-0234-45A3-99C8-EEFAF5693B73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9C29DEC-AD4B-4EF9-BED8-FF8CF88CD241}" type="pres">
      <dgm:prSet presAssocID="{E0D95E40-0234-45A3-99C8-EEFAF5693B73}" presName="rootConnector" presStyleLbl="node2" presStyleIdx="1" presStyleCnt="4"/>
      <dgm:spPr/>
      <dgm:t>
        <a:bodyPr/>
        <a:lstStyle/>
        <a:p>
          <a:endParaRPr lang="pt-BR"/>
        </a:p>
      </dgm:t>
    </dgm:pt>
    <dgm:pt modelId="{E2E0E354-C3F0-4076-9EFA-157BE35AEC39}" type="pres">
      <dgm:prSet presAssocID="{E0D95E40-0234-45A3-99C8-EEFAF5693B73}" presName="hierChild4" presStyleCnt="0"/>
      <dgm:spPr/>
    </dgm:pt>
    <dgm:pt modelId="{FEAA19C2-8CD9-4239-AFA4-396DAA3EF874}" type="pres">
      <dgm:prSet presAssocID="{BF2D022E-3C81-4158-B9AB-B52F618D5B8B}" presName="Name37" presStyleLbl="parChTrans1D3" presStyleIdx="3" presStyleCnt="15"/>
      <dgm:spPr/>
      <dgm:t>
        <a:bodyPr/>
        <a:lstStyle/>
        <a:p>
          <a:endParaRPr lang="pt-BR"/>
        </a:p>
      </dgm:t>
    </dgm:pt>
    <dgm:pt modelId="{4E78147A-5C0A-4A15-B33F-F0E1C5E3F9C6}" type="pres">
      <dgm:prSet presAssocID="{9BDBA1DF-EE34-4078-B8D0-3A9024B78C9D}" presName="hierRoot2" presStyleCnt="0">
        <dgm:presLayoutVars>
          <dgm:hierBranch val="init"/>
        </dgm:presLayoutVars>
      </dgm:prSet>
      <dgm:spPr/>
    </dgm:pt>
    <dgm:pt modelId="{2F96A118-67F8-42F5-B181-3988C575BAE2}" type="pres">
      <dgm:prSet presAssocID="{9BDBA1DF-EE34-4078-B8D0-3A9024B78C9D}" presName="rootComposite" presStyleCnt="0"/>
      <dgm:spPr/>
    </dgm:pt>
    <dgm:pt modelId="{D58BAD4A-779E-431E-B099-EF77BDE2552E}" type="pres">
      <dgm:prSet presAssocID="{9BDBA1DF-EE34-4078-B8D0-3A9024B78C9D}" presName="rootText" presStyleLbl="node3" presStyleIdx="3" presStyleCnt="1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EE6EDD9-6A36-403D-85CD-F34C08165795}" type="pres">
      <dgm:prSet presAssocID="{9BDBA1DF-EE34-4078-B8D0-3A9024B78C9D}" presName="rootConnector" presStyleLbl="node3" presStyleIdx="3" presStyleCnt="15"/>
      <dgm:spPr/>
      <dgm:t>
        <a:bodyPr/>
        <a:lstStyle/>
        <a:p>
          <a:endParaRPr lang="pt-BR"/>
        </a:p>
      </dgm:t>
    </dgm:pt>
    <dgm:pt modelId="{B355791E-413F-40A2-802D-463CA34D6657}" type="pres">
      <dgm:prSet presAssocID="{9BDBA1DF-EE34-4078-B8D0-3A9024B78C9D}" presName="hierChild4" presStyleCnt="0"/>
      <dgm:spPr/>
    </dgm:pt>
    <dgm:pt modelId="{D5B8EA7A-E85E-467C-92B1-18BF3A288116}" type="pres">
      <dgm:prSet presAssocID="{9BDBA1DF-EE34-4078-B8D0-3A9024B78C9D}" presName="hierChild5" presStyleCnt="0"/>
      <dgm:spPr/>
    </dgm:pt>
    <dgm:pt modelId="{6765A2FF-DD96-49AF-B208-2F5C645FDF8A}" type="pres">
      <dgm:prSet presAssocID="{BDF4990E-041F-4A8B-B40A-F9A408F11489}" presName="Name37" presStyleLbl="parChTrans1D3" presStyleIdx="4" presStyleCnt="15"/>
      <dgm:spPr/>
      <dgm:t>
        <a:bodyPr/>
        <a:lstStyle/>
        <a:p>
          <a:endParaRPr lang="pt-BR"/>
        </a:p>
      </dgm:t>
    </dgm:pt>
    <dgm:pt modelId="{2BD59897-3C48-4C2C-B8E4-7A619F7173B1}" type="pres">
      <dgm:prSet presAssocID="{FC82D42A-BB43-4B53-812D-57629523F9DE}" presName="hierRoot2" presStyleCnt="0">
        <dgm:presLayoutVars>
          <dgm:hierBranch val="init"/>
        </dgm:presLayoutVars>
      </dgm:prSet>
      <dgm:spPr/>
    </dgm:pt>
    <dgm:pt modelId="{3677B68B-9D89-4616-ABA6-12C591E24FA6}" type="pres">
      <dgm:prSet presAssocID="{FC82D42A-BB43-4B53-812D-57629523F9DE}" presName="rootComposite" presStyleCnt="0"/>
      <dgm:spPr/>
    </dgm:pt>
    <dgm:pt modelId="{1DA941FF-F9DB-4F3B-9A7F-43DB9CC691D7}" type="pres">
      <dgm:prSet presAssocID="{FC82D42A-BB43-4B53-812D-57629523F9DE}" presName="rootText" presStyleLbl="node3" presStyleIdx="4" presStyleCnt="1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F434EB6-8901-4A6D-9D67-AE39FC7CB960}" type="pres">
      <dgm:prSet presAssocID="{FC82D42A-BB43-4B53-812D-57629523F9DE}" presName="rootConnector" presStyleLbl="node3" presStyleIdx="4" presStyleCnt="15"/>
      <dgm:spPr/>
      <dgm:t>
        <a:bodyPr/>
        <a:lstStyle/>
        <a:p>
          <a:endParaRPr lang="pt-BR"/>
        </a:p>
      </dgm:t>
    </dgm:pt>
    <dgm:pt modelId="{93238C05-20DB-460D-920D-33AEA29DA2E9}" type="pres">
      <dgm:prSet presAssocID="{FC82D42A-BB43-4B53-812D-57629523F9DE}" presName="hierChild4" presStyleCnt="0"/>
      <dgm:spPr/>
    </dgm:pt>
    <dgm:pt modelId="{7193919C-CCC1-4393-A605-A17A740653D0}" type="pres">
      <dgm:prSet presAssocID="{FC82D42A-BB43-4B53-812D-57629523F9DE}" presName="hierChild5" presStyleCnt="0"/>
      <dgm:spPr/>
    </dgm:pt>
    <dgm:pt modelId="{8CE09A93-673B-4B9D-B820-A69F57930688}" type="pres">
      <dgm:prSet presAssocID="{53A178C6-6F64-4431-AEF4-082DAEFA78B9}" presName="Name37" presStyleLbl="parChTrans1D3" presStyleIdx="5" presStyleCnt="15"/>
      <dgm:spPr/>
      <dgm:t>
        <a:bodyPr/>
        <a:lstStyle/>
        <a:p>
          <a:endParaRPr lang="pt-BR"/>
        </a:p>
      </dgm:t>
    </dgm:pt>
    <dgm:pt modelId="{2070640A-F912-4EB5-8578-BB1EA3FF762A}" type="pres">
      <dgm:prSet presAssocID="{9FCD1662-4E66-4227-84DD-9A2FB3606429}" presName="hierRoot2" presStyleCnt="0">
        <dgm:presLayoutVars>
          <dgm:hierBranch val="init"/>
        </dgm:presLayoutVars>
      </dgm:prSet>
      <dgm:spPr/>
    </dgm:pt>
    <dgm:pt modelId="{8112E70A-7A21-4517-9F8C-370E1D194E64}" type="pres">
      <dgm:prSet presAssocID="{9FCD1662-4E66-4227-84DD-9A2FB3606429}" presName="rootComposite" presStyleCnt="0"/>
      <dgm:spPr/>
    </dgm:pt>
    <dgm:pt modelId="{C2705D65-2E93-4D2D-9090-33C7F9135054}" type="pres">
      <dgm:prSet presAssocID="{9FCD1662-4E66-4227-84DD-9A2FB3606429}" presName="rootText" presStyleLbl="node3" presStyleIdx="5" presStyleCnt="1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32A4318-545C-4EE3-B321-310FFBFCFB48}" type="pres">
      <dgm:prSet presAssocID="{9FCD1662-4E66-4227-84DD-9A2FB3606429}" presName="rootConnector" presStyleLbl="node3" presStyleIdx="5" presStyleCnt="15"/>
      <dgm:spPr/>
      <dgm:t>
        <a:bodyPr/>
        <a:lstStyle/>
        <a:p>
          <a:endParaRPr lang="pt-BR"/>
        </a:p>
      </dgm:t>
    </dgm:pt>
    <dgm:pt modelId="{4DFE8A85-BCE5-44E0-98CA-8A4D31C95903}" type="pres">
      <dgm:prSet presAssocID="{9FCD1662-4E66-4227-84DD-9A2FB3606429}" presName="hierChild4" presStyleCnt="0"/>
      <dgm:spPr/>
    </dgm:pt>
    <dgm:pt modelId="{506AF363-1FA6-4536-90C2-54ABFD547F69}" type="pres">
      <dgm:prSet presAssocID="{9FCD1662-4E66-4227-84DD-9A2FB3606429}" presName="hierChild5" presStyleCnt="0"/>
      <dgm:spPr/>
    </dgm:pt>
    <dgm:pt modelId="{95BBAF46-4E5A-4E1E-810C-43AF7AB083AC}" type="pres">
      <dgm:prSet presAssocID="{09C47037-B202-423B-8B07-51797B200A4D}" presName="Name37" presStyleLbl="parChTrans1D3" presStyleIdx="6" presStyleCnt="15"/>
      <dgm:spPr/>
      <dgm:t>
        <a:bodyPr/>
        <a:lstStyle/>
        <a:p>
          <a:endParaRPr lang="pt-BR"/>
        </a:p>
      </dgm:t>
    </dgm:pt>
    <dgm:pt modelId="{94775D88-7A20-4A2E-B6C6-DD26624438E4}" type="pres">
      <dgm:prSet presAssocID="{66A6CCD6-CB21-4F04-9647-D32EB1A8A87A}" presName="hierRoot2" presStyleCnt="0">
        <dgm:presLayoutVars>
          <dgm:hierBranch val="init"/>
        </dgm:presLayoutVars>
      </dgm:prSet>
      <dgm:spPr/>
    </dgm:pt>
    <dgm:pt modelId="{553FFD04-F7A2-42D0-954E-68938D11A00A}" type="pres">
      <dgm:prSet presAssocID="{66A6CCD6-CB21-4F04-9647-D32EB1A8A87A}" presName="rootComposite" presStyleCnt="0"/>
      <dgm:spPr/>
    </dgm:pt>
    <dgm:pt modelId="{78DFE30B-B7E1-4D72-BDAD-A7988CB2938B}" type="pres">
      <dgm:prSet presAssocID="{66A6CCD6-CB21-4F04-9647-D32EB1A8A87A}" presName="rootText" presStyleLbl="node3" presStyleIdx="6" presStyleCnt="1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ABBF1FB-C5EB-47B9-9416-029622179D9E}" type="pres">
      <dgm:prSet presAssocID="{66A6CCD6-CB21-4F04-9647-D32EB1A8A87A}" presName="rootConnector" presStyleLbl="node3" presStyleIdx="6" presStyleCnt="15"/>
      <dgm:spPr/>
      <dgm:t>
        <a:bodyPr/>
        <a:lstStyle/>
        <a:p>
          <a:endParaRPr lang="pt-BR"/>
        </a:p>
      </dgm:t>
    </dgm:pt>
    <dgm:pt modelId="{17CD69C1-B09A-4033-909A-A53A30CED0D6}" type="pres">
      <dgm:prSet presAssocID="{66A6CCD6-CB21-4F04-9647-D32EB1A8A87A}" presName="hierChild4" presStyleCnt="0"/>
      <dgm:spPr/>
    </dgm:pt>
    <dgm:pt modelId="{230D0AA0-B1CB-4888-AFB0-DCA4E258909D}" type="pres">
      <dgm:prSet presAssocID="{66A6CCD6-CB21-4F04-9647-D32EB1A8A87A}" presName="hierChild5" presStyleCnt="0"/>
      <dgm:spPr/>
    </dgm:pt>
    <dgm:pt modelId="{48C4D5D9-5851-4599-ACF7-7F9170A5D040}" type="pres">
      <dgm:prSet presAssocID="{17AE00A0-D755-41D0-A476-24814213923E}" presName="Name37" presStyleLbl="parChTrans1D3" presStyleIdx="7" presStyleCnt="15"/>
      <dgm:spPr/>
      <dgm:t>
        <a:bodyPr/>
        <a:lstStyle/>
        <a:p>
          <a:endParaRPr lang="pt-BR"/>
        </a:p>
      </dgm:t>
    </dgm:pt>
    <dgm:pt modelId="{2E071752-CE61-4863-B139-284A39CE8E52}" type="pres">
      <dgm:prSet presAssocID="{E12094C7-F982-42E9-B190-FC1B7F93F7E7}" presName="hierRoot2" presStyleCnt="0">
        <dgm:presLayoutVars>
          <dgm:hierBranch val="init"/>
        </dgm:presLayoutVars>
      </dgm:prSet>
      <dgm:spPr/>
    </dgm:pt>
    <dgm:pt modelId="{209A45AC-3B37-4569-8674-293369AF138C}" type="pres">
      <dgm:prSet presAssocID="{E12094C7-F982-42E9-B190-FC1B7F93F7E7}" presName="rootComposite" presStyleCnt="0"/>
      <dgm:spPr/>
    </dgm:pt>
    <dgm:pt modelId="{09587E78-9C24-45E0-B7F3-E50A8D3F6FF5}" type="pres">
      <dgm:prSet presAssocID="{E12094C7-F982-42E9-B190-FC1B7F93F7E7}" presName="rootText" presStyleLbl="node3" presStyleIdx="7" presStyleCnt="1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6D24CF3-676D-4615-81B1-20F43BE8204D}" type="pres">
      <dgm:prSet presAssocID="{E12094C7-F982-42E9-B190-FC1B7F93F7E7}" presName="rootConnector" presStyleLbl="node3" presStyleIdx="7" presStyleCnt="15"/>
      <dgm:spPr/>
      <dgm:t>
        <a:bodyPr/>
        <a:lstStyle/>
        <a:p>
          <a:endParaRPr lang="pt-BR"/>
        </a:p>
      </dgm:t>
    </dgm:pt>
    <dgm:pt modelId="{95843DCB-D08E-4B7D-BA71-81701396D8D7}" type="pres">
      <dgm:prSet presAssocID="{E12094C7-F982-42E9-B190-FC1B7F93F7E7}" presName="hierChild4" presStyleCnt="0"/>
      <dgm:spPr/>
    </dgm:pt>
    <dgm:pt modelId="{86BE18D6-F1EE-4FE9-BF81-58007C692B02}" type="pres">
      <dgm:prSet presAssocID="{E12094C7-F982-42E9-B190-FC1B7F93F7E7}" presName="hierChild5" presStyleCnt="0"/>
      <dgm:spPr/>
    </dgm:pt>
    <dgm:pt modelId="{8EE552A2-232E-44F0-BEE7-2232AF12D6A1}" type="pres">
      <dgm:prSet presAssocID="{E0D95E40-0234-45A3-99C8-EEFAF5693B73}" presName="hierChild5" presStyleCnt="0"/>
      <dgm:spPr/>
    </dgm:pt>
    <dgm:pt modelId="{248BF076-C161-471C-817A-E16F38B109AF}" type="pres">
      <dgm:prSet presAssocID="{8BF88D6E-D26B-402E-BA1A-1FEBC5F06327}" presName="Name37" presStyleLbl="parChTrans1D2" presStyleIdx="2" presStyleCnt="4"/>
      <dgm:spPr/>
      <dgm:t>
        <a:bodyPr/>
        <a:lstStyle/>
        <a:p>
          <a:endParaRPr lang="pt-BR"/>
        </a:p>
      </dgm:t>
    </dgm:pt>
    <dgm:pt modelId="{F8DAE33D-33FA-4C7C-971E-056037C9EC7D}" type="pres">
      <dgm:prSet presAssocID="{49DAE320-53DF-420C-AB5B-1795EC2B73DF}" presName="hierRoot2" presStyleCnt="0">
        <dgm:presLayoutVars>
          <dgm:hierBranch val="init"/>
        </dgm:presLayoutVars>
      </dgm:prSet>
      <dgm:spPr/>
    </dgm:pt>
    <dgm:pt modelId="{5464BF09-9E2F-4ECD-B82B-32433BF9CE54}" type="pres">
      <dgm:prSet presAssocID="{49DAE320-53DF-420C-AB5B-1795EC2B73DF}" presName="rootComposite" presStyleCnt="0"/>
      <dgm:spPr/>
    </dgm:pt>
    <dgm:pt modelId="{8C5F3A6D-7F89-49C7-9B2F-98CA5A715772}" type="pres">
      <dgm:prSet presAssocID="{49DAE320-53DF-420C-AB5B-1795EC2B73DF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AFE1421-D2F3-4290-ACC3-7CA39D06C4D9}" type="pres">
      <dgm:prSet presAssocID="{49DAE320-53DF-420C-AB5B-1795EC2B73DF}" presName="rootConnector" presStyleLbl="node2" presStyleIdx="2" presStyleCnt="4"/>
      <dgm:spPr/>
      <dgm:t>
        <a:bodyPr/>
        <a:lstStyle/>
        <a:p>
          <a:endParaRPr lang="pt-BR"/>
        </a:p>
      </dgm:t>
    </dgm:pt>
    <dgm:pt modelId="{6701B6C3-2E72-4B92-8EFC-34C0A70C782C}" type="pres">
      <dgm:prSet presAssocID="{49DAE320-53DF-420C-AB5B-1795EC2B73DF}" presName="hierChild4" presStyleCnt="0"/>
      <dgm:spPr/>
    </dgm:pt>
    <dgm:pt modelId="{F709FDEB-174D-436E-87F0-9C2179E0C90C}" type="pres">
      <dgm:prSet presAssocID="{FC2FE3E0-CC02-4A66-91FB-C3BD04E8E813}" presName="Name37" presStyleLbl="parChTrans1D3" presStyleIdx="8" presStyleCnt="15"/>
      <dgm:spPr/>
      <dgm:t>
        <a:bodyPr/>
        <a:lstStyle/>
        <a:p>
          <a:endParaRPr lang="pt-BR"/>
        </a:p>
      </dgm:t>
    </dgm:pt>
    <dgm:pt modelId="{732E15E1-AFF1-4693-B6E3-954920068BAF}" type="pres">
      <dgm:prSet presAssocID="{8C022F6A-5CE6-4517-81F9-CD1355743FC2}" presName="hierRoot2" presStyleCnt="0">
        <dgm:presLayoutVars>
          <dgm:hierBranch val="init"/>
        </dgm:presLayoutVars>
      </dgm:prSet>
      <dgm:spPr/>
    </dgm:pt>
    <dgm:pt modelId="{9C84BC52-0459-47F6-BD95-EF0326C3FD9A}" type="pres">
      <dgm:prSet presAssocID="{8C022F6A-5CE6-4517-81F9-CD1355743FC2}" presName="rootComposite" presStyleCnt="0"/>
      <dgm:spPr/>
    </dgm:pt>
    <dgm:pt modelId="{04B24089-76E2-4E30-A1F6-6A241812664B}" type="pres">
      <dgm:prSet presAssocID="{8C022F6A-5CE6-4517-81F9-CD1355743FC2}" presName="rootText" presStyleLbl="node3" presStyleIdx="8" presStyleCnt="1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49D9784-1899-4FA6-A614-9838A2AC51ED}" type="pres">
      <dgm:prSet presAssocID="{8C022F6A-5CE6-4517-81F9-CD1355743FC2}" presName="rootConnector" presStyleLbl="node3" presStyleIdx="8" presStyleCnt="15"/>
      <dgm:spPr/>
      <dgm:t>
        <a:bodyPr/>
        <a:lstStyle/>
        <a:p>
          <a:endParaRPr lang="pt-BR"/>
        </a:p>
      </dgm:t>
    </dgm:pt>
    <dgm:pt modelId="{E716853E-F8EA-4857-96AA-92056774AA02}" type="pres">
      <dgm:prSet presAssocID="{8C022F6A-5CE6-4517-81F9-CD1355743FC2}" presName="hierChild4" presStyleCnt="0"/>
      <dgm:spPr/>
    </dgm:pt>
    <dgm:pt modelId="{CF3C3D2E-F48A-47A7-8E70-8D83B60CA9E9}" type="pres">
      <dgm:prSet presAssocID="{8C022F6A-5CE6-4517-81F9-CD1355743FC2}" presName="hierChild5" presStyleCnt="0"/>
      <dgm:spPr/>
    </dgm:pt>
    <dgm:pt modelId="{D3F4AE4B-D918-4BCA-BBF2-91EAEF8DF23D}" type="pres">
      <dgm:prSet presAssocID="{F9E885E0-2B26-4C16-8DD2-4375BD2B6FEB}" presName="Name37" presStyleLbl="parChTrans1D3" presStyleIdx="9" presStyleCnt="15"/>
      <dgm:spPr/>
      <dgm:t>
        <a:bodyPr/>
        <a:lstStyle/>
        <a:p>
          <a:endParaRPr lang="pt-BR"/>
        </a:p>
      </dgm:t>
    </dgm:pt>
    <dgm:pt modelId="{2E916B48-0F40-430F-B1B5-46256569064C}" type="pres">
      <dgm:prSet presAssocID="{5525B62E-0B5B-4E01-AF69-3736B6C3CB7F}" presName="hierRoot2" presStyleCnt="0">
        <dgm:presLayoutVars>
          <dgm:hierBranch val="init"/>
        </dgm:presLayoutVars>
      </dgm:prSet>
      <dgm:spPr/>
    </dgm:pt>
    <dgm:pt modelId="{B50FE948-2896-43B2-BBC5-038BA405457E}" type="pres">
      <dgm:prSet presAssocID="{5525B62E-0B5B-4E01-AF69-3736B6C3CB7F}" presName="rootComposite" presStyleCnt="0"/>
      <dgm:spPr/>
    </dgm:pt>
    <dgm:pt modelId="{D9189CA4-056F-45D7-8621-B6A9FB6AC761}" type="pres">
      <dgm:prSet presAssocID="{5525B62E-0B5B-4E01-AF69-3736B6C3CB7F}" presName="rootText" presStyleLbl="node3" presStyleIdx="9" presStyleCnt="1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822B4A3-A670-4EBE-B39B-E8077678CC35}" type="pres">
      <dgm:prSet presAssocID="{5525B62E-0B5B-4E01-AF69-3736B6C3CB7F}" presName="rootConnector" presStyleLbl="node3" presStyleIdx="9" presStyleCnt="15"/>
      <dgm:spPr/>
      <dgm:t>
        <a:bodyPr/>
        <a:lstStyle/>
        <a:p>
          <a:endParaRPr lang="pt-BR"/>
        </a:p>
      </dgm:t>
    </dgm:pt>
    <dgm:pt modelId="{361DF9CC-4698-4759-80AF-74028D0DD9FE}" type="pres">
      <dgm:prSet presAssocID="{5525B62E-0B5B-4E01-AF69-3736B6C3CB7F}" presName="hierChild4" presStyleCnt="0"/>
      <dgm:spPr/>
    </dgm:pt>
    <dgm:pt modelId="{CF5D70CE-6C8B-4297-9A27-F97F7D25D1CB}" type="pres">
      <dgm:prSet presAssocID="{5525B62E-0B5B-4E01-AF69-3736B6C3CB7F}" presName="hierChild5" presStyleCnt="0"/>
      <dgm:spPr/>
    </dgm:pt>
    <dgm:pt modelId="{42151E8F-B396-4311-87A3-2C3CED78B711}" type="pres">
      <dgm:prSet presAssocID="{5023E242-E7CC-4BF2-AEC6-4BFE881486D9}" presName="Name37" presStyleLbl="parChTrans1D3" presStyleIdx="10" presStyleCnt="15"/>
      <dgm:spPr/>
      <dgm:t>
        <a:bodyPr/>
        <a:lstStyle/>
        <a:p>
          <a:endParaRPr lang="pt-BR"/>
        </a:p>
      </dgm:t>
    </dgm:pt>
    <dgm:pt modelId="{4EC2354F-351D-4BC8-87DB-906DD77E8822}" type="pres">
      <dgm:prSet presAssocID="{DFD6D6AB-5635-4BB5-B858-7D783191ED83}" presName="hierRoot2" presStyleCnt="0">
        <dgm:presLayoutVars>
          <dgm:hierBranch val="init"/>
        </dgm:presLayoutVars>
      </dgm:prSet>
      <dgm:spPr/>
    </dgm:pt>
    <dgm:pt modelId="{D5F00790-0BF8-4C81-BB88-B6E771108CAA}" type="pres">
      <dgm:prSet presAssocID="{DFD6D6AB-5635-4BB5-B858-7D783191ED83}" presName="rootComposite" presStyleCnt="0"/>
      <dgm:spPr/>
    </dgm:pt>
    <dgm:pt modelId="{D20B7FE6-29DA-477F-AD11-E14DDCE08A11}" type="pres">
      <dgm:prSet presAssocID="{DFD6D6AB-5635-4BB5-B858-7D783191ED83}" presName="rootText" presStyleLbl="node3" presStyleIdx="10" presStyleCnt="1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42A9FA5-7B0A-40A6-89E6-F211D5490CA4}" type="pres">
      <dgm:prSet presAssocID="{DFD6D6AB-5635-4BB5-B858-7D783191ED83}" presName="rootConnector" presStyleLbl="node3" presStyleIdx="10" presStyleCnt="15"/>
      <dgm:spPr/>
      <dgm:t>
        <a:bodyPr/>
        <a:lstStyle/>
        <a:p>
          <a:endParaRPr lang="pt-BR"/>
        </a:p>
      </dgm:t>
    </dgm:pt>
    <dgm:pt modelId="{7B02A2C7-F776-4C68-884A-4723A832BBA2}" type="pres">
      <dgm:prSet presAssocID="{DFD6D6AB-5635-4BB5-B858-7D783191ED83}" presName="hierChild4" presStyleCnt="0"/>
      <dgm:spPr/>
    </dgm:pt>
    <dgm:pt modelId="{9FA1FEF5-74E1-4394-B7EB-39E9BCFD8C8B}" type="pres">
      <dgm:prSet presAssocID="{DFD6D6AB-5635-4BB5-B858-7D783191ED83}" presName="hierChild5" presStyleCnt="0"/>
      <dgm:spPr/>
    </dgm:pt>
    <dgm:pt modelId="{ACD769B8-DF9D-4F3B-9671-2BFCD4967579}" type="pres">
      <dgm:prSet presAssocID="{DB229057-4409-47E9-A4D1-DB369F050344}" presName="Name37" presStyleLbl="parChTrans1D3" presStyleIdx="11" presStyleCnt="15"/>
      <dgm:spPr/>
      <dgm:t>
        <a:bodyPr/>
        <a:lstStyle/>
        <a:p>
          <a:endParaRPr lang="pt-BR"/>
        </a:p>
      </dgm:t>
    </dgm:pt>
    <dgm:pt modelId="{C6222AC6-D884-48BE-938D-E2F6A8D165C1}" type="pres">
      <dgm:prSet presAssocID="{85188D04-B5B0-46D9-8688-C3D5DE38138E}" presName="hierRoot2" presStyleCnt="0">
        <dgm:presLayoutVars>
          <dgm:hierBranch val="init"/>
        </dgm:presLayoutVars>
      </dgm:prSet>
      <dgm:spPr/>
    </dgm:pt>
    <dgm:pt modelId="{645F7CC3-8D60-4E7E-8674-A719A83E762F}" type="pres">
      <dgm:prSet presAssocID="{85188D04-B5B0-46D9-8688-C3D5DE38138E}" presName="rootComposite" presStyleCnt="0"/>
      <dgm:spPr/>
    </dgm:pt>
    <dgm:pt modelId="{330DF4B4-EA0C-4869-840F-B7B1F804BF19}" type="pres">
      <dgm:prSet presAssocID="{85188D04-B5B0-46D9-8688-C3D5DE38138E}" presName="rootText" presStyleLbl="node3" presStyleIdx="11" presStyleCnt="1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C32C37D-D2E5-4333-A9E2-B2B7D8B60232}" type="pres">
      <dgm:prSet presAssocID="{85188D04-B5B0-46D9-8688-C3D5DE38138E}" presName="rootConnector" presStyleLbl="node3" presStyleIdx="11" presStyleCnt="15"/>
      <dgm:spPr/>
      <dgm:t>
        <a:bodyPr/>
        <a:lstStyle/>
        <a:p>
          <a:endParaRPr lang="pt-BR"/>
        </a:p>
      </dgm:t>
    </dgm:pt>
    <dgm:pt modelId="{B001B1A9-6BFC-4417-A074-A6C969014BCE}" type="pres">
      <dgm:prSet presAssocID="{85188D04-B5B0-46D9-8688-C3D5DE38138E}" presName="hierChild4" presStyleCnt="0"/>
      <dgm:spPr/>
    </dgm:pt>
    <dgm:pt modelId="{B1551DA7-4160-4DF8-BC3D-BA77226E9570}" type="pres">
      <dgm:prSet presAssocID="{85188D04-B5B0-46D9-8688-C3D5DE38138E}" presName="hierChild5" presStyleCnt="0"/>
      <dgm:spPr/>
    </dgm:pt>
    <dgm:pt modelId="{17C83056-931B-4929-B287-B35EA720AA4A}" type="pres">
      <dgm:prSet presAssocID="{49DAE320-53DF-420C-AB5B-1795EC2B73DF}" presName="hierChild5" presStyleCnt="0"/>
      <dgm:spPr/>
    </dgm:pt>
    <dgm:pt modelId="{ACB1731E-8B64-4DC9-AEA8-006B066007FC}" type="pres">
      <dgm:prSet presAssocID="{9137EE0C-2A01-4B0F-8D2B-5C2B937DDFCB}" presName="Name37" presStyleLbl="parChTrans1D2" presStyleIdx="3" presStyleCnt="4"/>
      <dgm:spPr/>
      <dgm:t>
        <a:bodyPr/>
        <a:lstStyle/>
        <a:p>
          <a:endParaRPr lang="pt-BR"/>
        </a:p>
      </dgm:t>
    </dgm:pt>
    <dgm:pt modelId="{30DB973D-8362-4A2C-9519-45E0A2FDF0BE}" type="pres">
      <dgm:prSet presAssocID="{D7B7F033-D933-4130-B148-D4AB4F3C520C}" presName="hierRoot2" presStyleCnt="0">
        <dgm:presLayoutVars>
          <dgm:hierBranch val="init"/>
        </dgm:presLayoutVars>
      </dgm:prSet>
      <dgm:spPr/>
    </dgm:pt>
    <dgm:pt modelId="{A45FCF21-2E5C-4238-AB40-5B8C5B3205AC}" type="pres">
      <dgm:prSet presAssocID="{D7B7F033-D933-4130-B148-D4AB4F3C520C}" presName="rootComposite" presStyleCnt="0"/>
      <dgm:spPr/>
    </dgm:pt>
    <dgm:pt modelId="{9EC65251-892A-4F26-8695-A241F999E881}" type="pres">
      <dgm:prSet presAssocID="{D7B7F033-D933-4130-B148-D4AB4F3C520C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4B98271-D440-4381-AA2D-C35044ABB2DC}" type="pres">
      <dgm:prSet presAssocID="{D7B7F033-D933-4130-B148-D4AB4F3C520C}" presName="rootConnector" presStyleLbl="node2" presStyleIdx="3" presStyleCnt="4"/>
      <dgm:spPr/>
      <dgm:t>
        <a:bodyPr/>
        <a:lstStyle/>
        <a:p>
          <a:endParaRPr lang="pt-BR"/>
        </a:p>
      </dgm:t>
    </dgm:pt>
    <dgm:pt modelId="{A7B8CC46-51A0-435C-9102-D8C0D51D2C70}" type="pres">
      <dgm:prSet presAssocID="{D7B7F033-D933-4130-B148-D4AB4F3C520C}" presName="hierChild4" presStyleCnt="0"/>
      <dgm:spPr/>
    </dgm:pt>
    <dgm:pt modelId="{86B75493-0027-4D5E-9292-8D8E69DD9D1C}" type="pres">
      <dgm:prSet presAssocID="{81599912-75E5-40AC-8674-BC790A8D6116}" presName="Name37" presStyleLbl="parChTrans1D3" presStyleIdx="12" presStyleCnt="15"/>
      <dgm:spPr/>
      <dgm:t>
        <a:bodyPr/>
        <a:lstStyle/>
        <a:p>
          <a:endParaRPr lang="pt-BR"/>
        </a:p>
      </dgm:t>
    </dgm:pt>
    <dgm:pt modelId="{891B6DAD-4F77-4945-A172-9BD80A1FADB8}" type="pres">
      <dgm:prSet presAssocID="{9C1C70EF-F5BF-4F7C-A0D1-69753D9FFFED}" presName="hierRoot2" presStyleCnt="0">
        <dgm:presLayoutVars>
          <dgm:hierBranch val="init"/>
        </dgm:presLayoutVars>
      </dgm:prSet>
      <dgm:spPr/>
    </dgm:pt>
    <dgm:pt modelId="{8201F11F-5265-45DD-AFDA-C4C5B5C621D5}" type="pres">
      <dgm:prSet presAssocID="{9C1C70EF-F5BF-4F7C-A0D1-69753D9FFFED}" presName="rootComposite" presStyleCnt="0"/>
      <dgm:spPr/>
    </dgm:pt>
    <dgm:pt modelId="{8A0A2F08-5845-4D42-935A-993109179B10}" type="pres">
      <dgm:prSet presAssocID="{9C1C70EF-F5BF-4F7C-A0D1-69753D9FFFED}" presName="rootText" presStyleLbl="node3" presStyleIdx="12" presStyleCnt="1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E0ED839-6620-42A7-BE9E-5C69B75B3ABC}" type="pres">
      <dgm:prSet presAssocID="{9C1C70EF-F5BF-4F7C-A0D1-69753D9FFFED}" presName="rootConnector" presStyleLbl="node3" presStyleIdx="12" presStyleCnt="15"/>
      <dgm:spPr/>
      <dgm:t>
        <a:bodyPr/>
        <a:lstStyle/>
        <a:p>
          <a:endParaRPr lang="pt-BR"/>
        </a:p>
      </dgm:t>
    </dgm:pt>
    <dgm:pt modelId="{3B4CB6E7-8523-4DB2-A356-45DF7B06414C}" type="pres">
      <dgm:prSet presAssocID="{9C1C70EF-F5BF-4F7C-A0D1-69753D9FFFED}" presName="hierChild4" presStyleCnt="0"/>
      <dgm:spPr/>
    </dgm:pt>
    <dgm:pt modelId="{22C25B28-2FB7-494B-9208-72D8D01CD512}" type="pres">
      <dgm:prSet presAssocID="{9C1C70EF-F5BF-4F7C-A0D1-69753D9FFFED}" presName="hierChild5" presStyleCnt="0"/>
      <dgm:spPr/>
    </dgm:pt>
    <dgm:pt modelId="{9700F43F-C2BC-48BF-8FAA-12677833D9E6}" type="pres">
      <dgm:prSet presAssocID="{0110FA25-A0EB-4946-9BE2-C4D8E0C7AD43}" presName="Name37" presStyleLbl="parChTrans1D3" presStyleIdx="13" presStyleCnt="15"/>
      <dgm:spPr/>
      <dgm:t>
        <a:bodyPr/>
        <a:lstStyle/>
        <a:p>
          <a:endParaRPr lang="pt-BR"/>
        </a:p>
      </dgm:t>
    </dgm:pt>
    <dgm:pt modelId="{CBA06B86-957B-488F-8C14-DA7C5447B775}" type="pres">
      <dgm:prSet presAssocID="{9C0006CF-24BB-4516-BA75-5FFFC3D1D451}" presName="hierRoot2" presStyleCnt="0">
        <dgm:presLayoutVars>
          <dgm:hierBranch val="init"/>
        </dgm:presLayoutVars>
      </dgm:prSet>
      <dgm:spPr/>
    </dgm:pt>
    <dgm:pt modelId="{82A1A349-1057-405F-BE01-317E2F48AC23}" type="pres">
      <dgm:prSet presAssocID="{9C0006CF-24BB-4516-BA75-5FFFC3D1D451}" presName="rootComposite" presStyleCnt="0"/>
      <dgm:spPr/>
    </dgm:pt>
    <dgm:pt modelId="{B23AEE6F-8A28-441D-B266-27D129BA3CA0}" type="pres">
      <dgm:prSet presAssocID="{9C0006CF-24BB-4516-BA75-5FFFC3D1D451}" presName="rootText" presStyleLbl="node3" presStyleIdx="13" presStyleCnt="1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896C8E4-6CAB-48DC-B411-A7D7D0E81964}" type="pres">
      <dgm:prSet presAssocID="{9C0006CF-24BB-4516-BA75-5FFFC3D1D451}" presName="rootConnector" presStyleLbl="node3" presStyleIdx="13" presStyleCnt="15"/>
      <dgm:spPr/>
      <dgm:t>
        <a:bodyPr/>
        <a:lstStyle/>
        <a:p>
          <a:endParaRPr lang="pt-BR"/>
        </a:p>
      </dgm:t>
    </dgm:pt>
    <dgm:pt modelId="{570FDB22-C352-4769-812D-C545D3FAA3D6}" type="pres">
      <dgm:prSet presAssocID="{9C0006CF-24BB-4516-BA75-5FFFC3D1D451}" presName="hierChild4" presStyleCnt="0"/>
      <dgm:spPr/>
    </dgm:pt>
    <dgm:pt modelId="{28292120-C3F5-4800-A03D-04CBD5C195E2}" type="pres">
      <dgm:prSet presAssocID="{9C0006CF-24BB-4516-BA75-5FFFC3D1D451}" presName="hierChild5" presStyleCnt="0"/>
      <dgm:spPr/>
    </dgm:pt>
    <dgm:pt modelId="{971D7AF0-A655-4DAD-93DE-CB21C6D7B524}" type="pres">
      <dgm:prSet presAssocID="{14EB8A99-7638-491B-8FE8-4F0E735C2988}" presName="Name37" presStyleLbl="parChTrans1D3" presStyleIdx="14" presStyleCnt="15"/>
      <dgm:spPr/>
      <dgm:t>
        <a:bodyPr/>
        <a:lstStyle/>
        <a:p>
          <a:endParaRPr lang="pt-BR"/>
        </a:p>
      </dgm:t>
    </dgm:pt>
    <dgm:pt modelId="{724C3B5D-ED55-452A-AC20-845DA8741039}" type="pres">
      <dgm:prSet presAssocID="{87305311-5B48-49E9-948A-28653BEB76F3}" presName="hierRoot2" presStyleCnt="0">
        <dgm:presLayoutVars>
          <dgm:hierBranch val="init"/>
        </dgm:presLayoutVars>
      </dgm:prSet>
      <dgm:spPr/>
    </dgm:pt>
    <dgm:pt modelId="{07B18F56-4337-4484-A3B8-347DB382FA40}" type="pres">
      <dgm:prSet presAssocID="{87305311-5B48-49E9-948A-28653BEB76F3}" presName="rootComposite" presStyleCnt="0"/>
      <dgm:spPr/>
    </dgm:pt>
    <dgm:pt modelId="{2831C299-BB13-4296-AFFB-E4E7173AC6ED}" type="pres">
      <dgm:prSet presAssocID="{87305311-5B48-49E9-948A-28653BEB76F3}" presName="rootText" presStyleLbl="node3" presStyleIdx="14" presStyleCnt="1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CE9E5C1-9ED3-47D4-AD6F-90929C605B06}" type="pres">
      <dgm:prSet presAssocID="{87305311-5B48-49E9-948A-28653BEB76F3}" presName="rootConnector" presStyleLbl="node3" presStyleIdx="14" presStyleCnt="15"/>
      <dgm:spPr/>
      <dgm:t>
        <a:bodyPr/>
        <a:lstStyle/>
        <a:p>
          <a:endParaRPr lang="pt-BR"/>
        </a:p>
      </dgm:t>
    </dgm:pt>
    <dgm:pt modelId="{2120569E-B4F1-439E-9426-F90F31B35C31}" type="pres">
      <dgm:prSet presAssocID="{87305311-5B48-49E9-948A-28653BEB76F3}" presName="hierChild4" presStyleCnt="0"/>
      <dgm:spPr/>
    </dgm:pt>
    <dgm:pt modelId="{7534860D-67D1-4379-98C4-14BD8AF5CA62}" type="pres">
      <dgm:prSet presAssocID="{87305311-5B48-49E9-948A-28653BEB76F3}" presName="hierChild5" presStyleCnt="0"/>
      <dgm:spPr/>
    </dgm:pt>
    <dgm:pt modelId="{24448318-2450-49F5-985A-EE5F26853B9F}" type="pres">
      <dgm:prSet presAssocID="{D7B7F033-D933-4130-B148-D4AB4F3C520C}" presName="hierChild5" presStyleCnt="0"/>
      <dgm:spPr/>
    </dgm:pt>
    <dgm:pt modelId="{20C28814-B843-403E-B395-418088406227}" type="pres">
      <dgm:prSet presAssocID="{1328C085-CBED-4F16-9ADC-FDE3A984AAB7}" presName="hierChild3" presStyleCnt="0"/>
      <dgm:spPr/>
    </dgm:pt>
  </dgm:ptLst>
  <dgm:cxnLst>
    <dgm:cxn modelId="{AD0A0C95-80E5-45F1-9FAB-731915E0D646}" type="presOf" srcId="{87305311-5B48-49E9-948A-28653BEB76F3}" destId="{2831C299-BB13-4296-AFFB-E4E7173AC6ED}" srcOrd="0" destOrd="0" presId="urn:microsoft.com/office/officeart/2005/8/layout/orgChart1"/>
    <dgm:cxn modelId="{D5F05801-1CDC-4011-A594-3F672B75B966}" type="presOf" srcId="{50F6DF5A-1AA5-4F88-8072-EF57B82674EE}" destId="{AE1391BE-168B-440B-B92D-C5FBC412F492}" srcOrd="0" destOrd="0" presId="urn:microsoft.com/office/officeart/2005/8/layout/orgChart1"/>
    <dgm:cxn modelId="{8327FE65-449E-47D6-96EF-4A2F8B67555B}" type="presOf" srcId="{17AE00A0-D755-41D0-A476-24814213923E}" destId="{48C4D5D9-5851-4599-ACF7-7F9170A5D040}" srcOrd="0" destOrd="0" presId="urn:microsoft.com/office/officeart/2005/8/layout/orgChart1"/>
    <dgm:cxn modelId="{F7360EB4-8A74-48FD-8D68-7A982578431E}" type="presOf" srcId="{C66C6B07-3F65-40F0-BE38-24EF872AA219}" destId="{C1C9643F-7255-43DC-A2E9-BF7D6A888C6E}" srcOrd="1" destOrd="0" presId="urn:microsoft.com/office/officeart/2005/8/layout/orgChart1"/>
    <dgm:cxn modelId="{347C3F9E-91B6-435A-8FF0-8EC76E8CAA44}" type="presOf" srcId="{A554D60F-9C81-47D4-8C18-75DA1886A924}" destId="{1CCEF732-7B92-4561-8ED3-80F131DDE973}" srcOrd="1" destOrd="0" presId="urn:microsoft.com/office/officeart/2005/8/layout/orgChart1"/>
    <dgm:cxn modelId="{EB6DCC2A-2BD2-4342-9913-A28FBB53578C}" type="presOf" srcId="{D7B7F033-D933-4130-B148-D4AB4F3C520C}" destId="{B4B98271-D440-4381-AA2D-C35044ABB2DC}" srcOrd="1" destOrd="0" presId="urn:microsoft.com/office/officeart/2005/8/layout/orgChart1"/>
    <dgm:cxn modelId="{109424AD-5CDB-451C-9879-0C4609B4B410}" type="presOf" srcId="{9FCD1662-4E66-4227-84DD-9A2FB3606429}" destId="{232A4318-545C-4EE3-B321-310FFBFCFB48}" srcOrd="1" destOrd="0" presId="urn:microsoft.com/office/officeart/2005/8/layout/orgChart1"/>
    <dgm:cxn modelId="{7D8515E5-FBC5-4290-9E4E-0956F40618F3}" srcId="{1328C085-CBED-4F16-9ADC-FDE3A984AAB7}" destId="{E0D95E40-0234-45A3-99C8-EEFAF5693B73}" srcOrd="1" destOrd="0" parTransId="{BA912C08-CE99-4002-A360-59390768EC89}" sibTransId="{2AEE30DD-05F2-4607-8FF3-7B5BB985D1C1}"/>
    <dgm:cxn modelId="{8D2C6203-F763-4020-9E62-CCDD2CB33575}" type="presOf" srcId="{BDF4990E-041F-4A8B-B40A-F9A408F11489}" destId="{6765A2FF-DD96-49AF-B208-2F5C645FDF8A}" srcOrd="0" destOrd="0" presId="urn:microsoft.com/office/officeart/2005/8/layout/orgChart1"/>
    <dgm:cxn modelId="{094D882B-9BAB-4971-B77D-3616BE0C47D3}" type="presOf" srcId="{FC82D42A-BB43-4B53-812D-57629523F9DE}" destId="{DF434EB6-8901-4A6D-9D67-AE39FC7CB960}" srcOrd="1" destOrd="0" presId="urn:microsoft.com/office/officeart/2005/8/layout/orgChart1"/>
    <dgm:cxn modelId="{E3D26238-E858-44C1-A166-D56EA9B206E6}" type="presOf" srcId="{1328C085-CBED-4F16-9ADC-FDE3A984AAB7}" destId="{86FE1DC6-8B3B-4FCE-A282-C015C0319252}" srcOrd="1" destOrd="0" presId="urn:microsoft.com/office/officeart/2005/8/layout/orgChart1"/>
    <dgm:cxn modelId="{BDC46AF1-289D-4D68-807B-780E6C466FC6}" type="presOf" srcId="{9BDBA1DF-EE34-4078-B8D0-3A9024B78C9D}" destId="{D58BAD4A-779E-431E-B099-EF77BDE2552E}" srcOrd="0" destOrd="0" presId="urn:microsoft.com/office/officeart/2005/8/layout/orgChart1"/>
    <dgm:cxn modelId="{E3B1AD4B-52EF-434C-A24B-5DD8B437824F}" type="presOf" srcId="{9BDBA1DF-EE34-4078-B8D0-3A9024B78C9D}" destId="{7EE6EDD9-6A36-403D-85CD-F34C08165795}" srcOrd="1" destOrd="0" presId="urn:microsoft.com/office/officeart/2005/8/layout/orgChart1"/>
    <dgm:cxn modelId="{D9361411-606D-4117-9C73-B8DF0323588E}" type="presOf" srcId="{81599912-75E5-40AC-8674-BC790A8D6116}" destId="{86B75493-0027-4D5E-9292-8D8E69DD9D1C}" srcOrd="0" destOrd="0" presId="urn:microsoft.com/office/officeart/2005/8/layout/orgChart1"/>
    <dgm:cxn modelId="{6FCEDFCC-DE31-4C9F-9981-E31656EE08C7}" srcId="{D7B7F033-D933-4130-B148-D4AB4F3C520C}" destId="{9C1C70EF-F5BF-4F7C-A0D1-69753D9FFFED}" srcOrd="0" destOrd="0" parTransId="{81599912-75E5-40AC-8674-BC790A8D6116}" sibTransId="{EA5398A3-2778-4C5C-B484-751B02A5F1A9}"/>
    <dgm:cxn modelId="{C30DFD46-D1F5-4E78-9B50-86B5C3F379D7}" srcId="{C66C6B07-3F65-40F0-BE38-24EF872AA219}" destId="{A554D60F-9C81-47D4-8C18-75DA1886A924}" srcOrd="1" destOrd="0" parTransId="{9C81821F-D168-4D87-A6B0-28469C80463B}" sibTransId="{D3E35416-D1B7-4859-85CE-448480653A2E}"/>
    <dgm:cxn modelId="{F448C57A-5B39-41CA-85E9-170F53EF7663}" type="presOf" srcId="{9C81821F-D168-4D87-A6B0-28469C80463B}" destId="{EFAE4D38-3743-472D-A60D-A9E20E08BAB1}" srcOrd="0" destOrd="0" presId="urn:microsoft.com/office/officeart/2005/8/layout/orgChart1"/>
    <dgm:cxn modelId="{D209161E-A54D-4656-83FC-0951085ADCF0}" srcId="{E0D95E40-0234-45A3-99C8-EEFAF5693B73}" destId="{E12094C7-F982-42E9-B190-FC1B7F93F7E7}" srcOrd="4" destOrd="0" parTransId="{17AE00A0-D755-41D0-A476-24814213923E}" sibTransId="{53EE79F6-7575-474F-9801-158C31599626}"/>
    <dgm:cxn modelId="{399C12A9-0FBA-493F-B16A-7602A956B1F5}" type="presOf" srcId="{B467489B-AF63-40B8-BC3E-DDFA499EEFA5}" destId="{FC28DBB8-B2DA-4E9F-B574-E6312F1AA338}" srcOrd="0" destOrd="0" presId="urn:microsoft.com/office/officeart/2005/8/layout/orgChart1"/>
    <dgm:cxn modelId="{67393402-FCBD-48E1-8FD6-5A8585A9D6B1}" type="presOf" srcId="{C66C6B07-3F65-40F0-BE38-24EF872AA219}" destId="{7B4D408A-4696-4244-965B-A820251474FA}" srcOrd="0" destOrd="0" presId="urn:microsoft.com/office/officeart/2005/8/layout/orgChart1"/>
    <dgm:cxn modelId="{9F06952F-7B52-44C8-BB2C-E42313954FE6}" type="presOf" srcId="{09C47037-B202-423B-8B07-51797B200A4D}" destId="{95BBAF46-4E5A-4E1E-810C-43AF7AB083AC}" srcOrd="0" destOrd="0" presId="urn:microsoft.com/office/officeart/2005/8/layout/orgChart1"/>
    <dgm:cxn modelId="{0D8B740D-D8D2-43A6-9924-F704E278B500}" srcId="{D7B7F033-D933-4130-B148-D4AB4F3C520C}" destId="{9C0006CF-24BB-4516-BA75-5FFFC3D1D451}" srcOrd="1" destOrd="0" parTransId="{0110FA25-A0EB-4946-9BE2-C4D8E0C7AD43}" sibTransId="{8F54472A-0EF4-4679-8FD0-B76B3A2D33FA}"/>
    <dgm:cxn modelId="{971AD49A-7199-4D8C-B80C-8AC6CF11CC2A}" type="presOf" srcId="{22BA46E9-C983-409F-9AB1-DBA81CE4C109}" destId="{860B2E7F-AC30-4E15-97EE-E84A408156BF}" srcOrd="0" destOrd="0" presId="urn:microsoft.com/office/officeart/2005/8/layout/orgChart1"/>
    <dgm:cxn modelId="{5050E5B2-CD88-4B88-B7F6-6FC2BA85ACF5}" srcId="{49DAE320-53DF-420C-AB5B-1795EC2B73DF}" destId="{8C022F6A-5CE6-4517-81F9-CD1355743FC2}" srcOrd="0" destOrd="0" parTransId="{FC2FE3E0-CC02-4A66-91FB-C3BD04E8E813}" sibTransId="{FBBC9942-FD67-4006-B929-A2047D608F2D}"/>
    <dgm:cxn modelId="{A55B5C27-6B16-40CA-A63F-D3078C8800DB}" srcId="{E0D95E40-0234-45A3-99C8-EEFAF5693B73}" destId="{FC82D42A-BB43-4B53-812D-57629523F9DE}" srcOrd="1" destOrd="0" parTransId="{BDF4990E-041F-4A8B-B40A-F9A408F11489}" sibTransId="{05CCE380-C502-420F-88AA-6DB4AF72471E}"/>
    <dgm:cxn modelId="{E0E2138D-F143-4564-9D10-9BDAFD2258C9}" srcId="{49DAE320-53DF-420C-AB5B-1795EC2B73DF}" destId="{DFD6D6AB-5635-4BB5-B858-7D783191ED83}" srcOrd="2" destOrd="0" parTransId="{5023E242-E7CC-4BF2-AEC6-4BFE881486D9}" sibTransId="{EEE41061-56C1-4DF1-8E81-CE8B0E1C9219}"/>
    <dgm:cxn modelId="{0F3BE39E-9531-4F5B-9F60-19D2C370F710}" type="presOf" srcId="{DFD6D6AB-5635-4BB5-B858-7D783191ED83}" destId="{E42A9FA5-7B0A-40A6-89E6-F211D5490CA4}" srcOrd="1" destOrd="0" presId="urn:microsoft.com/office/officeart/2005/8/layout/orgChart1"/>
    <dgm:cxn modelId="{80FA9EF2-08D0-4081-91D0-617908946407}" type="presOf" srcId="{9C0006CF-24BB-4516-BA75-5FFFC3D1D451}" destId="{B23AEE6F-8A28-441D-B266-27D129BA3CA0}" srcOrd="0" destOrd="0" presId="urn:microsoft.com/office/officeart/2005/8/layout/orgChart1"/>
    <dgm:cxn modelId="{052D42A0-35C6-4540-85AB-171BB3EB0468}" type="presOf" srcId="{8BF88D6E-D26B-402E-BA1A-1FEBC5F06327}" destId="{248BF076-C161-471C-817A-E16F38B109AF}" srcOrd="0" destOrd="0" presId="urn:microsoft.com/office/officeart/2005/8/layout/orgChart1"/>
    <dgm:cxn modelId="{BAA0CD42-3019-4B3C-BEDF-DFDE44C185E7}" type="presOf" srcId="{A627F583-B7A1-490D-AF20-FB41BC21B55A}" destId="{FA4DCA8F-4165-4F35-9484-690146E72050}" srcOrd="0" destOrd="0" presId="urn:microsoft.com/office/officeart/2005/8/layout/orgChart1"/>
    <dgm:cxn modelId="{3D57AC44-6570-4C56-BD23-8A89F73E2562}" type="presOf" srcId="{66A6CCD6-CB21-4F04-9647-D32EB1A8A87A}" destId="{DABBF1FB-C5EB-47B9-9416-029622179D9E}" srcOrd="1" destOrd="0" presId="urn:microsoft.com/office/officeart/2005/8/layout/orgChart1"/>
    <dgm:cxn modelId="{1C1CEF61-5640-47B8-AD5A-8B9FE9606921}" type="presOf" srcId="{53A178C6-6F64-4431-AEF4-082DAEFA78B9}" destId="{8CE09A93-673B-4B9D-B820-A69F57930688}" srcOrd="0" destOrd="0" presId="urn:microsoft.com/office/officeart/2005/8/layout/orgChart1"/>
    <dgm:cxn modelId="{CD3DEBC2-896E-4A8E-A79F-323BEA3D8C21}" type="presOf" srcId="{FC82D42A-BB43-4B53-812D-57629523F9DE}" destId="{1DA941FF-F9DB-4F3B-9A7F-43DB9CC691D7}" srcOrd="0" destOrd="0" presId="urn:microsoft.com/office/officeart/2005/8/layout/orgChart1"/>
    <dgm:cxn modelId="{8DEE6B2C-2F4F-4DC3-B8F7-21A83EACD3B4}" type="presOf" srcId="{87305311-5B48-49E9-948A-28653BEB76F3}" destId="{6CE9E5C1-9ED3-47D4-AD6F-90929C605B06}" srcOrd="1" destOrd="0" presId="urn:microsoft.com/office/officeart/2005/8/layout/orgChart1"/>
    <dgm:cxn modelId="{2D9E4536-3314-4AD9-B197-817DDDDA93E3}" type="presOf" srcId="{3BFC0FBD-1A1B-47AD-95CE-5042BD4EF0EE}" destId="{2FA06215-C0E3-4427-8B07-7D59ED01EA3B}" srcOrd="1" destOrd="0" presId="urn:microsoft.com/office/officeart/2005/8/layout/orgChart1"/>
    <dgm:cxn modelId="{73E7E586-B040-4CC0-BD72-AC2DA83A9553}" type="presOf" srcId="{9137EE0C-2A01-4B0F-8D2B-5C2B937DDFCB}" destId="{ACB1731E-8B64-4DC9-AEA8-006B066007FC}" srcOrd="0" destOrd="0" presId="urn:microsoft.com/office/officeart/2005/8/layout/orgChart1"/>
    <dgm:cxn modelId="{AB3F6DF0-75AE-4060-B722-D6BFC43A6BDD}" type="presOf" srcId="{14EB8A99-7638-491B-8FE8-4F0E735C2988}" destId="{971D7AF0-A655-4DAD-93DE-CB21C6D7B524}" srcOrd="0" destOrd="0" presId="urn:microsoft.com/office/officeart/2005/8/layout/orgChart1"/>
    <dgm:cxn modelId="{8BC39C87-B276-4E34-A61D-85B626FC43BC}" srcId="{C66C6B07-3F65-40F0-BE38-24EF872AA219}" destId="{3BFC0FBD-1A1B-47AD-95CE-5042BD4EF0EE}" srcOrd="0" destOrd="0" parTransId="{22BA46E9-C983-409F-9AB1-DBA81CE4C109}" sibTransId="{C35C01A0-7133-4D93-AD54-C98625C39FCA}"/>
    <dgm:cxn modelId="{C18640E1-D59E-4902-A98F-E505D51D14F0}" type="presOf" srcId="{8C022F6A-5CE6-4517-81F9-CD1355743FC2}" destId="{04B24089-76E2-4E30-A1F6-6A241812664B}" srcOrd="0" destOrd="0" presId="urn:microsoft.com/office/officeart/2005/8/layout/orgChart1"/>
    <dgm:cxn modelId="{4C726775-F4DD-46DD-98D0-5D0A3CCFF89A}" srcId="{49DAE320-53DF-420C-AB5B-1795EC2B73DF}" destId="{85188D04-B5B0-46D9-8688-C3D5DE38138E}" srcOrd="3" destOrd="0" parTransId="{DB229057-4409-47E9-A4D1-DB369F050344}" sibTransId="{A1F6160D-63B2-4D59-B58A-1EB69C748907}"/>
    <dgm:cxn modelId="{DC7410C9-B27E-4CE6-BAD4-F0E98968FD5B}" type="presOf" srcId="{7F314979-1742-4CA4-BF35-7CB3767CE309}" destId="{3579E66F-B46D-43AB-8701-FC73C79C78A8}" srcOrd="0" destOrd="0" presId="urn:microsoft.com/office/officeart/2005/8/layout/orgChart1"/>
    <dgm:cxn modelId="{D7A265CC-60C6-4FE4-88B0-588BD5C34E23}" type="presOf" srcId="{85188D04-B5B0-46D9-8688-C3D5DE38138E}" destId="{8C32C37D-D2E5-4333-A9E2-B2B7D8B60232}" srcOrd="1" destOrd="0" presId="urn:microsoft.com/office/officeart/2005/8/layout/orgChart1"/>
    <dgm:cxn modelId="{B77AC70F-04F3-44EC-9A26-A3FC241FA5A9}" type="presOf" srcId="{D7B7F033-D933-4130-B148-D4AB4F3C520C}" destId="{9EC65251-892A-4F26-8695-A241F999E881}" srcOrd="0" destOrd="0" presId="urn:microsoft.com/office/officeart/2005/8/layout/orgChart1"/>
    <dgm:cxn modelId="{40A71E52-0684-4FB5-A9B7-BA2529A03A0D}" srcId="{1328C085-CBED-4F16-9ADC-FDE3A984AAB7}" destId="{49DAE320-53DF-420C-AB5B-1795EC2B73DF}" srcOrd="2" destOrd="0" parTransId="{8BF88D6E-D26B-402E-BA1A-1FEBC5F06327}" sibTransId="{C26CEA6E-A6CF-49C4-9225-89912546190E}"/>
    <dgm:cxn modelId="{1440ADF7-76D1-4D62-9774-60108CE84E40}" srcId="{1328C085-CBED-4F16-9ADC-FDE3A984AAB7}" destId="{D7B7F033-D933-4130-B148-D4AB4F3C520C}" srcOrd="3" destOrd="0" parTransId="{9137EE0C-2A01-4B0F-8D2B-5C2B937DDFCB}" sibTransId="{5013D517-73C0-4645-8AEA-60915A4C6C53}"/>
    <dgm:cxn modelId="{058C948B-6B59-4CB2-9EA7-D911A5B5DD8D}" srcId="{1328C085-CBED-4F16-9ADC-FDE3A984AAB7}" destId="{C66C6B07-3F65-40F0-BE38-24EF872AA219}" srcOrd="0" destOrd="0" parTransId="{7F314979-1742-4CA4-BF35-7CB3767CE309}" sibTransId="{3450B9C3-CDA9-4F92-BC6A-5818C55D9D86}"/>
    <dgm:cxn modelId="{B8386C46-8A42-45F7-9765-258729F9DE38}" type="presOf" srcId="{E12094C7-F982-42E9-B190-FC1B7F93F7E7}" destId="{06D24CF3-676D-4615-81B1-20F43BE8204D}" srcOrd="1" destOrd="0" presId="urn:microsoft.com/office/officeart/2005/8/layout/orgChart1"/>
    <dgm:cxn modelId="{34958AD1-3913-4E62-9A93-99937D2791E9}" type="presOf" srcId="{DFD6D6AB-5635-4BB5-B858-7D783191ED83}" destId="{D20B7FE6-29DA-477F-AD11-E14DDCE08A11}" srcOrd="0" destOrd="0" presId="urn:microsoft.com/office/officeart/2005/8/layout/orgChart1"/>
    <dgm:cxn modelId="{676A2374-93AC-445F-98E5-07B3DCC2D8D5}" type="presOf" srcId="{9C1C70EF-F5BF-4F7C-A0D1-69753D9FFFED}" destId="{8A0A2F08-5845-4D42-935A-993109179B10}" srcOrd="0" destOrd="0" presId="urn:microsoft.com/office/officeart/2005/8/layout/orgChart1"/>
    <dgm:cxn modelId="{E7B64CAB-A0CA-406B-8424-707C0E1A9A4C}" type="presOf" srcId="{F9E885E0-2B26-4C16-8DD2-4375BD2B6FEB}" destId="{D3F4AE4B-D918-4BCA-BBF2-91EAEF8DF23D}" srcOrd="0" destOrd="0" presId="urn:microsoft.com/office/officeart/2005/8/layout/orgChart1"/>
    <dgm:cxn modelId="{4197D43C-55A7-410C-8653-A6FE2D031F58}" srcId="{49DAE320-53DF-420C-AB5B-1795EC2B73DF}" destId="{5525B62E-0B5B-4E01-AF69-3736B6C3CB7F}" srcOrd="1" destOrd="0" parTransId="{F9E885E0-2B26-4C16-8DD2-4375BD2B6FEB}" sibTransId="{FDB7CED0-C010-4B65-AEA9-D7E3C7C4D29F}"/>
    <dgm:cxn modelId="{120AF2C6-634E-434F-9F0F-F8FF0A0EFE31}" type="presOf" srcId="{3BFC0FBD-1A1B-47AD-95CE-5042BD4EF0EE}" destId="{C2C90A95-E1E8-4F4C-894C-F0E3F66AF592}" srcOrd="0" destOrd="0" presId="urn:microsoft.com/office/officeart/2005/8/layout/orgChart1"/>
    <dgm:cxn modelId="{D18E3241-D6D2-40BA-9DC7-4A23B019E7BB}" type="presOf" srcId="{A554D60F-9C81-47D4-8C18-75DA1886A924}" destId="{D97E2701-4AB9-4036-A91B-AC4D56C652AD}" srcOrd="0" destOrd="0" presId="urn:microsoft.com/office/officeart/2005/8/layout/orgChart1"/>
    <dgm:cxn modelId="{B96612D5-AA2F-489B-BB76-A19352CF43E5}" type="presOf" srcId="{E12094C7-F982-42E9-B190-FC1B7F93F7E7}" destId="{09587E78-9C24-45E0-B7F3-E50A8D3F6FF5}" srcOrd="0" destOrd="0" presId="urn:microsoft.com/office/officeart/2005/8/layout/orgChart1"/>
    <dgm:cxn modelId="{A6377103-96F1-42EB-B2B7-B8AAE0B6A0AC}" type="presOf" srcId="{85188D04-B5B0-46D9-8688-C3D5DE38138E}" destId="{330DF4B4-EA0C-4869-840F-B7B1F804BF19}" srcOrd="0" destOrd="0" presId="urn:microsoft.com/office/officeart/2005/8/layout/orgChart1"/>
    <dgm:cxn modelId="{216808E3-967D-4737-82B7-DC0ED68D20D0}" srcId="{C66C6B07-3F65-40F0-BE38-24EF872AA219}" destId="{B467489B-AF63-40B8-BC3E-DDFA499EEFA5}" srcOrd="2" destOrd="0" parTransId="{50F6DF5A-1AA5-4F88-8072-EF57B82674EE}" sibTransId="{7CC8D42B-29E0-49DF-B40D-8A59E4E93147}"/>
    <dgm:cxn modelId="{26525B78-ADFC-4FFD-9880-617D64EB9EB9}" type="presOf" srcId="{5525B62E-0B5B-4E01-AF69-3736B6C3CB7F}" destId="{D9189CA4-056F-45D7-8621-B6A9FB6AC761}" srcOrd="0" destOrd="0" presId="urn:microsoft.com/office/officeart/2005/8/layout/orgChart1"/>
    <dgm:cxn modelId="{C58E5D76-9224-4B8E-9954-79EC9C6A5FF9}" type="presOf" srcId="{FC2FE3E0-CC02-4A66-91FB-C3BD04E8E813}" destId="{F709FDEB-174D-436E-87F0-9C2179E0C90C}" srcOrd="0" destOrd="0" presId="urn:microsoft.com/office/officeart/2005/8/layout/orgChart1"/>
    <dgm:cxn modelId="{A4571B9B-51B4-4F80-8016-E9AFB1FBCA0C}" type="presOf" srcId="{BA912C08-CE99-4002-A360-59390768EC89}" destId="{B4E975D4-5588-412A-81C5-BF3B5BB6EF93}" srcOrd="0" destOrd="0" presId="urn:microsoft.com/office/officeart/2005/8/layout/orgChart1"/>
    <dgm:cxn modelId="{68BC8D92-5E36-473E-BC7D-7AE867FE6881}" srcId="{E0D95E40-0234-45A3-99C8-EEFAF5693B73}" destId="{66A6CCD6-CB21-4F04-9647-D32EB1A8A87A}" srcOrd="3" destOrd="0" parTransId="{09C47037-B202-423B-8B07-51797B200A4D}" sibTransId="{4681198A-70E4-45A4-9F27-5662DBCBF15B}"/>
    <dgm:cxn modelId="{2F07B484-7170-4E17-BD37-3250DB56FC89}" type="presOf" srcId="{E0D95E40-0234-45A3-99C8-EEFAF5693B73}" destId="{FC22F3BE-61D4-40E2-9336-A0B306169BA7}" srcOrd="0" destOrd="0" presId="urn:microsoft.com/office/officeart/2005/8/layout/orgChart1"/>
    <dgm:cxn modelId="{0CE0AF0B-A0C2-426C-9423-D03B2796CF26}" type="presOf" srcId="{B467489B-AF63-40B8-BC3E-DDFA499EEFA5}" destId="{3E523DE0-B32F-41C7-AB78-9BF529781B54}" srcOrd="1" destOrd="0" presId="urn:microsoft.com/office/officeart/2005/8/layout/orgChart1"/>
    <dgm:cxn modelId="{5ADDC29C-8571-48A9-9273-89AB22CD2F57}" srcId="{A627F583-B7A1-490D-AF20-FB41BC21B55A}" destId="{1328C085-CBED-4F16-9ADC-FDE3A984AAB7}" srcOrd="0" destOrd="0" parTransId="{5FD2268A-0451-4C4D-B4F5-5F5E79013C85}" sibTransId="{F9962BD3-19CB-4D2D-B839-E779878586AA}"/>
    <dgm:cxn modelId="{916BDB6A-5372-46A6-89C5-DE7BFAF2B6FE}" type="presOf" srcId="{5525B62E-0B5B-4E01-AF69-3736B6C3CB7F}" destId="{D822B4A3-A670-4EBE-B39B-E8077678CC35}" srcOrd="1" destOrd="0" presId="urn:microsoft.com/office/officeart/2005/8/layout/orgChart1"/>
    <dgm:cxn modelId="{896A7ECD-4303-47B0-9FDF-EFBD16C11C51}" type="presOf" srcId="{8C022F6A-5CE6-4517-81F9-CD1355743FC2}" destId="{449D9784-1899-4FA6-A614-9838A2AC51ED}" srcOrd="1" destOrd="0" presId="urn:microsoft.com/office/officeart/2005/8/layout/orgChart1"/>
    <dgm:cxn modelId="{F7C54156-D1DC-4019-9BEC-D855E89E7D0C}" type="presOf" srcId="{9C1C70EF-F5BF-4F7C-A0D1-69753D9FFFED}" destId="{BE0ED839-6620-42A7-BE9E-5C69B75B3ABC}" srcOrd="1" destOrd="0" presId="urn:microsoft.com/office/officeart/2005/8/layout/orgChart1"/>
    <dgm:cxn modelId="{57BD0509-C5B3-4A24-9F6F-075B59E615DA}" srcId="{E0D95E40-0234-45A3-99C8-EEFAF5693B73}" destId="{9BDBA1DF-EE34-4078-B8D0-3A9024B78C9D}" srcOrd="0" destOrd="0" parTransId="{BF2D022E-3C81-4158-B9AB-B52F618D5B8B}" sibTransId="{DC736888-F7C1-46E2-965D-BE4DAC7FF098}"/>
    <dgm:cxn modelId="{138778CE-6067-4C4F-AF81-B9670FAB3D27}" srcId="{D7B7F033-D933-4130-B148-D4AB4F3C520C}" destId="{87305311-5B48-49E9-948A-28653BEB76F3}" srcOrd="2" destOrd="0" parTransId="{14EB8A99-7638-491B-8FE8-4F0E735C2988}" sibTransId="{DAA9A7CB-A7D4-4C8F-8C71-B8BF4269569F}"/>
    <dgm:cxn modelId="{D60A0E51-BD2E-4A2E-B19E-87C6C3A13DCE}" type="presOf" srcId="{66A6CCD6-CB21-4F04-9647-D32EB1A8A87A}" destId="{78DFE30B-B7E1-4D72-BDAD-A7988CB2938B}" srcOrd="0" destOrd="0" presId="urn:microsoft.com/office/officeart/2005/8/layout/orgChart1"/>
    <dgm:cxn modelId="{64AAE1DF-0A0A-4B71-AC95-4E05484F09C7}" type="presOf" srcId="{5023E242-E7CC-4BF2-AEC6-4BFE881486D9}" destId="{42151E8F-B396-4311-87A3-2C3CED78B711}" srcOrd="0" destOrd="0" presId="urn:microsoft.com/office/officeart/2005/8/layout/orgChart1"/>
    <dgm:cxn modelId="{87090695-F589-45DB-96F0-E30C55D793C2}" type="presOf" srcId="{1328C085-CBED-4F16-9ADC-FDE3A984AAB7}" destId="{6E58492F-A7A5-4729-98DD-A9456FE6A028}" srcOrd="0" destOrd="0" presId="urn:microsoft.com/office/officeart/2005/8/layout/orgChart1"/>
    <dgm:cxn modelId="{85AFA562-1D28-41D5-B9F7-6D864A9361CA}" type="presOf" srcId="{E0D95E40-0234-45A3-99C8-EEFAF5693B73}" destId="{09C29DEC-AD4B-4EF9-BED8-FF8CF88CD241}" srcOrd="1" destOrd="0" presId="urn:microsoft.com/office/officeart/2005/8/layout/orgChart1"/>
    <dgm:cxn modelId="{D174188A-0123-4D60-AD9E-B14E38974A15}" type="presOf" srcId="{DB229057-4409-47E9-A4D1-DB369F050344}" destId="{ACD769B8-DF9D-4F3B-9671-2BFCD4967579}" srcOrd="0" destOrd="0" presId="urn:microsoft.com/office/officeart/2005/8/layout/orgChart1"/>
    <dgm:cxn modelId="{6D05D92F-2151-4248-A605-DD584E734F58}" type="presOf" srcId="{9FCD1662-4E66-4227-84DD-9A2FB3606429}" destId="{C2705D65-2E93-4D2D-9090-33C7F9135054}" srcOrd="0" destOrd="0" presId="urn:microsoft.com/office/officeart/2005/8/layout/orgChart1"/>
    <dgm:cxn modelId="{78253AB7-B2B9-407C-96A9-9599142CE18D}" type="presOf" srcId="{BF2D022E-3C81-4158-B9AB-B52F618D5B8B}" destId="{FEAA19C2-8CD9-4239-AFA4-396DAA3EF874}" srcOrd="0" destOrd="0" presId="urn:microsoft.com/office/officeart/2005/8/layout/orgChart1"/>
    <dgm:cxn modelId="{58D2C8CB-4757-4C5D-B16D-D20FA9B5C51C}" type="presOf" srcId="{49DAE320-53DF-420C-AB5B-1795EC2B73DF}" destId="{8C5F3A6D-7F89-49C7-9B2F-98CA5A715772}" srcOrd="0" destOrd="0" presId="urn:microsoft.com/office/officeart/2005/8/layout/orgChart1"/>
    <dgm:cxn modelId="{BB662095-08C8-43AF-8D28-E2163E168C61}" type="presOf" srcId="{0110FA25-A0EB-4946-9BE2-C4D8E0C7AD43}" destId="{9700F43F-C2BC-48BF-8FAA-12677833D9E6}" srcOrd="0" destOrd="0" presId="urn:microsoft.com/office/officeart/2005/8/layout/orgChart1"/>
    <dgm:cxn modelId="{4923DA0D-AB49-4DDC-A641-5E9269EAB357}" srcId="{E0D95E40-0234-45A3-99C8-EEFAF5693B73}" destId="{9FCD1662-4E66-4227-84DD-9A2FB3606429}" srcOrd="2" destOrd="0" parTransId="{53A178C6-6F64-4431-AEF4-082DAEFA78B9}" sibTransId="{479392AB-029A-4782-B772-3576438CC83D}"/>
    <dgm:cxn modelId="{4D7EABBD-FD0C-4369-9EB7-5B1CDC98483A}" type="presOf" srcId="{9C0006CF-24BB-4516-BA75-5FFFC3D1D451}" destId="{6896C8E4-6CAB-48DC-B411-A7D7D0E81964}" srcOrd="1" destOrd="0" presId="urn:microsoft.com/office/officeart/2005/8/layout/orgChart1"/>
    <dgm:cxn modelId="{2F7620CE-B336-46EE-B5EF-960E9A3D3650}" type="presOf" srcId="{49DAE320-53DF-420C-AB5B-1795EC2B73DF}" destId="{8AFE1421-D2F3-4290-ACC3-7CA39D06C4D9}" srcOrd="1" destOrd="0" presId="urn:microsoft.com/office/officeart/2005/8/layout/orgChart1"/>
    <dgm:cxn modelId="{9A63C282-0564-4CBD-9AEF-476D31AE8E73}" type="presParOf" srcId="{FA4DCA8F-4165-4F35-9484-690146E72050}" destId="{06D5F95B-A52D-429D-BBC4-83F0DCB48DF6}" srcOrd="0" destOrd="0" presId="urn:microsoft.com/office/officeart/2005/8/layout/orgChart1"/>
    <dgm:cxn modelId="{CDE1EED9-1D2F-4AE1-BD7F-51D42D4C0C38}" type="presParOf" srcId="{06D5F95B-A52D-429D-BBC4-83F0DCB48DF6}" destId="{D0B6CB1D-E354-4E1F-862B-8EFD0C7074A0}" srcOrd="0" destOrd="0" presId="urn:microsoft.com/office/officeart/2005/8/layout/orgChart1"/>
    <dgm:cxn modelId="{9EE32D65-59DB-4276-8093-F46A119C99EE}" type="presParOf" srcId="{D0B6CB1D-E354-4E1F-862B-8EFD0C7074A0}" destId="{6E58492F-A7A5-4729-98DD-A9456FE6A028}" srcOrd="0" destOrd="0" presId="urn:microsoft.com/office/officeart/2005/8/layout/orgChart1"/>
    <dgm:cxn modelId="{65B5339F-4515-49B8-99C7-42193A71E741}" type="presParOf" srcId="{D0B6CB1D-E354-4E1F-862B-8EFD0C7074A0}" destId="{86FE1DC6-8B3B-4FCE-A282-C015C0319252}" srcOrd="1" destOrd="0" presId="urn:microsoft.com/office/officeart/2005/8/layout/orgChart1"/>
    <dgm:cxn modelId="{955BECE7-8D49-40DF-8895-3B942000FC77}" type="presParOf" srcId="{06D5F95B-A52D-429D-BBC4-83F0DCB48DF6}" destId="{F8C62CDD-F961-4212-8D99-A1590495302C}" srcOrd="1" destOrd="0" presId="urn:microsoft.com/office/officeart/2005/8/layout/orgChart1"/>
    <dgm:cxn modelId="{B638235B-6783-4B32-B0D7-B0B1F2D86453}" type="presParOf" srcId="{F8C62CDD-F961-4212-8D99-A1590495302C}" destId="{3579E66F-B46D-43AB-8701-FC73C79C78A8}" srcOrd="0" destOrd="0" presId="urn:microsoft.com/office/officeart/2005/8/layout/orgChart1"/>
    <dgm:cxn modelId="{F1053D4F-7BED-41CA-B404-7A03156DEE4A}" type="presParOf" srcId="{F8C62CDD-F961-4212-8D99-A1590495302C}" destId="{01344ED0-FB68-4581-8C08-D65DF2018A24}" srcOrd="1" destOrd="0" presId="urn:microsoft.com/office/officeart/2005/8/layout/orgChart1"/>
    <dgm:cxn modelId="{4A713ECA-1695-4B15-9614-AB7F1ECA0EBC}" type="presParOf" srcId="{01344ED0-FB68-4581-8C08-D65DF2018A24}" destId="{916B4DDD-4A0A-4401-944F-B16A1281E181}" srcOrd="0" destOrd="0" presId="urn:microsoft.com/office/officeart/2005/8/layout/orgChart1"/>
    <dgm:cxn modelId="{9DA4C137-CC59-4E83-8B1B-BFF90BB0EBC8}" type="presParOf" srcId="{916B4DDD-4A0A-4401-944F-B16A1281E181}" destId="{7B4D408A-4696-4244-965B-A820251474FA}" srcOrd="0" destOrd="0" presId="urn:microsoft.com/office/officeart/2005/8/layout/orgChart1"/>
    <dgm:cxn modelId="{FBCC6D0F-606E-4BE8-AE11-326D19BE3ED5}" type="presParOf" srcId="{916B4DDD-4A0A-4401-944F-B16A1281E181}" destId="{C1C9643F-7255-43DC-A2E9-BF7D6A888C6E}" srcOrd="1" destOrd="0" presId="urn:microsoft.com/office/officeart/2005/8/layout/orgChart1"/>
    <dgm:cxn modelId="{F06EAC9A-74B8-494D-849B-FFAFB4BDFB00}" type="presParOf" srcId="{01344ED0-FB68-4581-8C08-D65DF2018A24}" destId="{4081BDE1-6C8B-4111-B645-325DA35E0789}" srcOrd="1" destOrd="0" presId="urn:microsoft.com/office/officeart/2005/8/layout/orgChart1"/>
    <dgm:cxn modelId="{5DEC21B5-67A2-41FE-940F-8F7955BA48C3}" type="presParOf" srcId="{4081BDE1-6C8B-4111-B645-325DA35E0789}" destId="{860B2E7F-AC30-4E15-97EE-E84A408156BF}" srcOrd="0" destOrd="0" presId="urn:microsoft.com/office/officeart/2005/8/layout/orgChart1"/>
    <dgm:cxn modelId="{C77A2C0F-759A-48CC-A126-F49082C6BAB1}" type="presParOf" srcId="{4081BDE1-6C8B-4111-B645-325DA35E0789}" destId="{104FD824-56CD-42EF-98B0-F268A4F24881}" srcOrd="1" destOrd="0" presId="urn:microsoft.com/office/officeart/2005/8/layout/orgChart1"/>
    <dgm:cxn modelId="{0091A99B-7D91-4FCC-9858-3D8CFFA9E1F2}" type="presParOf" srcId="{104FD824-56CD-42EF-98B0-F268A4F24881}" destId="{F037BE77-6E74-44F5-A4C0-ECA97E334FDD}" srcOrd="0" destOrd="0" presId="urn:microsoft.com/office/officeart/2005/8/layout/orgChart1"/>
    <dgm:cxn modelId="{EFBC6F0C-CC30-4CE5-8E9A-B37BBA43CE61}" type="presParOf" srcId="{F037BE77-6E74-44F5-A4C0-ECA97E334FDD}" destId="{C2C90A95-E1E8-4F4C-894C-F0E3F66AF592}" srcOrd="0" destOrd="0" presId="urn:microsoft.com/office/officeart/2005/8/layout/orgChart1"/>
    <dgm:cxn modelId="{7793F43E-DC0F-4979-BD50-5B5974D49919}" type="presParOf" srcId="{F037BE77-6E74-44F5-A4C0-ECA97E334FDD}" destId="{2FA06215-C0E3-4427-8B07-7D59ED01EA3B}" srcOrd="1" destOrd="0" presId="urn:microsoft.com/office/officeart/2005/8/layout/orgChart1"/>
    <dgm:cxn modelId="{F10BA858-CFC8-43BC-A94D-3ED465881C6B}" type="presParOf" srcId="{104FD824-56CD-42EF-98B0-F268A4F24881}" destId="{DAA8817B-AD55-4AE0-BD3D-821D04E2A511}" srcOrd="1" destOrd="0" presId="urn:microsoft.com/office/officeart/2005/8/layout/orgChart1"/>
    <dgm:cxn modelId="{5B80A65B-A5F0-4E54-97BD-E66B5DB29716}" type="presParOf" srcId="{104FD824-56CD-42EF-98B0-F268A4F24881}" destId="{A0A882D3-F959-4350-BDB4-9E06331FA481}" srcOrd="2" destOrd="0" presId="urn:microsoft.com/office/officeart/2005/8/layout/orgChart1"/>
    <dgm:cxn modelId="{33F86FE4-80B3-4CB8-B84A-CEAB790FD5A3}" type="presParOf" srcId="{4081BDE1-6C8B-4111-B645-325DA35E0789}" destId="{EFAE4D38-3743-472D-A60D-A9E20E08BAB1}" srcOrd="2" destOrd="0" presId="urn:microsoft.com/office/officeart/2005/8/layout/orgChart1"/>
    <dgm:cxn modelId="{9F4C0108-B842-4DC7-BB09-AFACB190FB4A}" type="presParOf" srcId="{4081BDE1-6C8B-4111-B645-325DA35E0789}" destId="{7DEFF2E9-4C40-42E4-BE89-5A4DA11C2FB5}" srcOrd="3" destOrd="0" presId="urn:microsoft.com/office/officeart/2005/8/layout/orgChart1"/>
    <dgm:cxn modelId="{3754DDA3-A558-4751-BB2C-BAF73B22D868}" type="presParOf" srcId="{7DEFF2E9-4C40-42E4-BE89-5A4DA11C2FB5}" destId="{ABFEA918-0E03-416C-832B-EB389D919923}" srcOrd="0" destOrd="0" presId="urn:microsoft.com/office/officeart/2005/8/layout/orgChart1"/>
    <dgm:cxn modelId="{5AAA359D-8D86-4328-BB85-EBDA3DF37E56}" type="presParOf" srcId="{ABFEA918-0E03-416C-832B-EB389D919923}" destId="{D97E2701-4AB9-4036-A91B-AC4D56C652AD}" srcOrd="0" destOrd="0" presId="urn:microsoft.com/office/officeart/2005/8/layout/orgChart1"/>
    <dgm:cxn modelId="{EE45A8FC-E593-4086-8245-4408608D3357}" type="presParOf" srcId="{ABFEA918-0E03-416C-832B-EB389D919923}" destId="{1CCEF732-7B92-4561-8ED3-80F131DDE973}" srcOrd="1" destOrd="0" presId="urn:microsoft.com/office/officeart/2005/8/layout/orgChart1"/>
    <dgm:cxn modelId="{EE088824-C03B-4772-8711-E3DC88CB53F6}" type="presParOf" srcId="{7DEFF2E9-4C40-42E4-BE89-5A4DA11C2FB5}" destId="{6CB224B3-FFA5-4340-9EFF-ACA4BF5A162B}" srcOrd="1" destOrd="0" presId="urn:microsoft.com/office/officeart/2005/8/layout/orgChart1"/>
    <dgm:cxn modelId="{DEFE6103-BA0E-4691-8BED-720396810A99}" type="presParOf" srcId="{7DEFF2E9-4C40-42E4-BE89-5A4DA11C2FB5}" destId="{76A90D64-E22D-4283-B55F-68568D2F7028}" srcOrd="2" destOrd="0" presId="urn:microsoft.com/office/officeart/2005/8/layout/orgChart1"/>
    <dgm:cxn modelId="{A265CC64-4DF1-4CC2-B6C2-4B41CE025A0B}" type="presParOf" srcId="{4081BDE1-6C8B-4111-B645-325DA35E0789}" destId="{AE1391BE-168B-440B-B92D-C5FBC412F492}" srcOrd="4" destOrd="0" presId="urn:microsoft.com/office/officeart/2005/8/layout/orgChart1"/>
    <dgm:cxn modelId="{8D845CBD-E19D-4CA4-B762-A3A3C2683CCC}" type="presParOf" srcId="{4081BDE1-6C8B-4111-B645-325DA35E0789}" destId="{51382309-0CC3-48B5-A424-19A9D074A073}" srcOrd="5" destOrd="0" presId="urn:microsoft.com/office/officeart/2005/8/layout/orgChart1"/>
    <dgm:cxn modelId="{EA790454-BBF5-4AE8-8918-A86049387931}" type="presParOf" srcId="{51382309-0CC3-48B5-A424-19A9D074A073}" destId="{9398B791-E523-403D-8E28-8AA16EDB360D}" srcOrd="0" destOrd="0" presId="urn:microsoft.com/office/officeart/2005/8/layout/orgChart1"/>
    <dgm:cxn modelId="{92EC4618-17E4-4440-9371-0516DEDD693A}" type="presParOf" srcId="{9398B791-E523-403D-8E28-8AA16EDB360D}" destId="{FC28DBB8-B2DA-4E9F-B574-E6312F1AA338}" srcOrd="0" destOrd="0" presId="urn:microsoft.com/office/officeart/2005/8/layout/orgChart1"/>
    <dgm:cxn modelId="{AC5F6B2E-16F9-43AA-83D0-7ABBC0C5D534}" type="presParOf" srcId="{9398B791-E523-403D-8E28-8AA16EDB360D}" destId="{3E523DE0-B32F-41C7-AB78-9BF529781B54}" srcOrd="1" destOrd="0" presId="urn:microsoft.com/office/officeart/2005/8/layout/orgChart1"/>
    <dgm:cxn modelId="{B7C33861-F32C-43E5-B24C-CB797127B6EB}" type="presParOf" srcId="{51382309-0CC3-48B5-A424-19A9D074A073}" destId="{ACBA14E9-9B14-4B9A-91E7-B1DE2C2755BE}" srcOrd="1" destOrd="0" presId="urn:microsoft.com/office/officeart/2005/8/layout/orgChart1"/>
    <dgm:cxn modelId="{3395E008-251D-461C-AAB1-4AFB1196C3B5}" type="presParOf" srcId="{51382309-0CC3-48B5-A424-19A9D074A073}" destId="{DE10570C-84D9-4138-A78C-8EE8340762A6}" srcOrd="2" destOrd="0" presId="urn:microsoft.com/office/officeart/2005/8/layout/orgChart1"/>
    <dgm:cxn modelId="{CF4A3338-F1C8-45BC-987D-6D9CB43B5879}" type="presParOf" srcId="{01344ED0-FB68-4581-8C08-D65DF2018A24}" destId="{2021D6C2-9A3F-459F-9919-8CE2D1737AB2}" srcOrd="2" destOrd="0" presId="urn:microsoft.com/office/officeart/2005/8/layout/orgChart1"/>
    <dgm:cxn modelId="{685CB3A9-9896-4B78-8F12-2299E034EB17}" type="presParOf" srcId="{F8C62CDD-F961-4212-8D99-A1590495302C}" destId="{B4E975D4-5588-412A-81C5-BF3B5BB6EF93}" srcOrd="2" destOrd="0" presId="urn:microsoft.com/office/officeart/2005/8/layout/orgChart1"/>
    <dgm:cxn modelId="{BF337E09-F914-4149-8A28-86F3FE54D8C0}" type="presParOf" srcId="{F8C62CDD-F961-4212-8D99-A1590495302C}" destId="{02D5B0DC-A4F9-4D59-A810-00F3239D351B}" srcOrd="3" destOrd="0" presId="urn:microsoft.com/office/officeart/2005/8/layout/orgChart1"/>
    <dgm:cxn modelId="{13689702-92D0-482E-8F86-69AF5C4C4C95}" type="presParOf" srcId="{02D5B0DC-A4F9-4D59-A810-00F3239D351B}" destId="{FC3A2C05-AA2C-48A9-ADEF-860B0127F1A1}" srcOrd="0" destOrd="0" presId="urn:microsoft.com/office/officeart/2005/8/layout/orgChart1"/>
    <dgm:cxn modelId="{8D1C5B1C-D4D7-4F12-868A-611569D026CC}" type="presParOf" srcId="{FC3A2C05-AA2C-48A9-ADEF-860B0127F1A1}" destId="{FC22F3BE-61D4-40E2-9336-A0B306169BA7}" srcOrd="0" destOrd="0" presId="urn:microsoft.com/office/officeart/2005/8/layout/orgChart1"/>
    <dgm:cxn modelId="{91394889-EBB0-4533-A478-B0B8B87CADB4}" type="presParOf" srcId="{FC3A2C05-AA2C-48A9-ADEF-860B0127F1A1}" destId="{09C29DEC-AD4B-4EF9-BED8-FF8CF88CD241}" srcOrd="1" destOrd="0" presId="urn:microsoft.com/office/officeart/2005/8/layout/orgChart1"/>
    <dgm:cxn modelId="{2B8AC642-49D8-4B7B-AC9E-9812BC0C9B17}" type="presParOf" srcId="{02D5B0DC-A4F9-4D59-A810-00F3239D351B}" destId="{E2E0E354-C3F0-4076-9EFA-157BE35AEC39}" srcOrd="1" destOrd="0" presId="urn:microsoft.com/office/officeart/2005/8/layout/orgChart1"/>
    <dgm:cxn modelId="{D865A011-CB8E-44C4-BDCE-D77F1E2F3504}" type="presParOf" srcId="{E2E0E354-C3F0-4076-9EFA-157BE35AEC39}" destId="{FEAA19C2-8CD9-4239-AFA4-396DAA3EF874}" srcOrd="0" destOrd="0" presId="urn:microsoft.com/office/officeart/2005/8/layout/orgChart1"/>
    <dgm:cxn modelId="{4E35334A-14C0-4885-885C-9024C5585666}" type="presParOf" srcId="{E2E0E354-C3F0-4076-9EFA-157BE35AEC39}" destId="{4E78147A-5C0A-4A15-B33F-F0E1C5E3F9C6}" srcOrd="1" destOrd="0" presId="urn:microsoft.com/office/officeart/2005/8/layout/orgChart1"/>
    <dgm:cxn modelId="{C3AD9455-C72E-460D-ADC7-23B75425CA79}" type="presParOf" srcId="{4E78147A-5C0A-4A15-B33F-F0E1C5E3F9C6}" destId="{2F96A118-67F8-42F5-B181-3988C575BAE2}" srcOrd="0" destOrd="0" presId="urn:microsoft.com/office/officeart/2005/8/layout/orgChart1"/>
    <dgm:cxn modelId="{EFF76F99-CC62-4714-BCFF-DE468BD72B08}" type="presParOf" srcId="{2F96A118-67F8-42F5-B181-3988C575BAE2}" destId="{D58BAD4A-779E-431E-B099-EF77BDE2552E}" srcOrd="0" destOrd="0" presId="urn:microsoft.com/office/officeart/2005/8/layout/orgChart1"/>
    <dgm:cxn modelId="{A2BE774C-425A-4CFC-AE51-0A291A3F5169}" type="presParOf" srcId="{2F96A118-67F8-42F5-B181-3988C575BAE2}" destId="{7EE6EDD9-6A36-403D-85CD-F34C08165795}" srcOrd="1" destOrd="0" presId="urn:microsoft.com/office/officeart/2005/8/layout/orgChart1"/>
    <dgm:cxn modelId="{2D415FCB-DE13-407A-9C35-4CAF2E0E6F53}" type="presParOf" srcId="{4E78147A-5C0A-4A15-B33F-F0E1C5E3F9C6}" destId="{B355791E-413F-40A2-802D-463CA34D6657}" srcOrd="1" destOrd="0" presId="urn:microsoft.com/office/officeart/2005/8/layout/orgChart1"/>
    <dgm:cxn modelId="{F14CFD6B-7703-4766-9569-C07ED5E69B46}" type="presParOf" srcId="{4E78147A-5C0A-4A15-B33F-F0E1C5E3F9C6}" destId="{D5B8EA7A-E85E-467C-92B1-18BF3A288116}" srcOrd="2" destOrd="0" presId="urn:microsoft.com/office/officeart/2005/8/layout/orgChart1"/>
    <dgm:cxn modelId="{AC0E6D16-2CB2-4CBE-9CF7-277B8BD40E29}" type="presParOf" srcId="{E2E0E354-C3F0-4076-9EFA-157BE35AEC39}" destId="{6765A2FF-DD96-49AF-B208-2F5C645FDF8A}" srcOrd="2" destOrd="0" presId="urn:microsoft.com/office/officeart/2005/8/layout/orgChart1"/>
    <dgm:cxn modelId="{ED9AA62C-A8C4-4C8C-A8AF-202879B52C5B}" type="presParOf" srcId="{E2E0E354-C3F0-4076-9EFA-157BE35AEC39}" destId="{2BD59897-3C48-4C2C-B8E4-7A619F7173B1}" srcOrd="3" destOrd="0" presId="urn:microsoft.com/office/officeart/2005/8/layout/orgChart1"/>
    <dgm:cxn modelId="{16953D12-EAEE-4C69-8003-8CD1EABC5A07}" type="presParOf" srcId="{2BD59897-3C48-4C2C-B8E4-7A619F7173B1}" destId="{3677B68B-9D89-4616-ABA6-12C591E24FA6}" srcOrd="0" destOrd="0" presId="urn:microsoft.com/office/officeart/2005/8/layout/orgChart1"/>
    <dgm:cxn modelId="{BB415071-6C1A-44DD-9F83-0A0A6D3B8946}" type="presParOf" srcId="{3677B68B-9D89-4616-ABA6-12C591E24FA6}" destId="{1DA941FF-F9DB-4F3B-9A7F-43DB9CC691D7}" srcOrd="0" destOrd="0" presId="urn:microsoft.com/office/officeart/2005/8/layout/orgChart1"/>
    <dgm:cxn modelId="{19C1CB77-224E-4F20-BF15-EC3BAD0FF2A5}" type="presParOf" srcId="{3677B68B-9D89-4616-ABA6-12C591E24FA6}" destId="{DF434EB6-8901-4A6D-9D67-AE39FC7CB960}" srcOrd="1" destOrd="0" presId="urn:microsoft.com/office/officeart/2005/8/layout/orgChart1"/>
    <dgm:cxn modelId="{C44D2CF7-4012-4464-8589-0E20814A75FF}" type="presParOf" srcId="{2BD59897-3C48-4C2C-B8E4-7A619F7173B1}" destId="{93238C05-20DB-460D-920D-33AEA29DA2E9}" srcOrd="1" destOrd="0" presId="urn:microsoft.com/office/officeart/2005/8/layout/orgChart1"/>
    <dgm:cxn modelId="{033A2F32-46E5-4CAE-8F4C-50AA4363C509}" type="presParOf" srcId="{2BD59897-3C48-4C2C-B8E4-7A619F7173B1}" destId="{7193919C-CCC1-4393-A605-A17A740653D0}" srcOrd="2" destOrd="0" presId="urn:microsoft.com/office/officeart/2005/8/layout/orgChart1"/>
    <dgm:cxn modelId="{1672B068-0F98-44CC-BB6F-8F6CF6C25A08}" type="presParOf" srcId="{E2E0E354-C3F0-4076-9EFA-157BE35AEC39}" destId="{8CE09A93-673B-4B9D-B820-A69F57930688}" srcOrd="4" destOrd="0" presId="urn:microsoft.com/office/officeart/2005/8/layout/orgChart1"/>
    <dgm:cxn modelId="{0E0E7689-9431-4988-ABC4-9D1CD2DD3613}" type="presParOf" srcId="{E2E0E354-C3F0-4076-9EFA-157BE35AEC39}" destId="{2070640A-F912-4EB5-8578-BB1EA3FF762A}" srcOrd="5" destOrd="0" presId="urn:microsoft.com/office/officeart/2005/8/layout/orgChart1"/>
    <dgm:cxn modelId="{6915D8BD-7E78-4544-B85B-15910B4161E5}" type="presParOf" srcId="{2070640A-F912-4EB5-8578-BB1EA3FF762A}" destId="{8112E70A-7A21-4517-9F8C-370E1D194E64}" srcOrd="0" destOrd="0" presId="urn:microsoft.com/office/officeart/2005/8/layout/orgChart1"/>
    <dgm:cxn modelId="{1E0B5424-D9B8-474C-95CB-1B216061DE53}" type="presParOf" srcId="{8112E70A-7A21-4517-9F8C-370E1D194E64}" destId="{C2705D65-2E93-4D2D-9090-33C7F9135054}" srcOrd="0" destOrd="0" presId="urn:microsoft.com/office/officeart/2005/8/layout/orgChart1"/>
    <dgm:cxn modelId="{C7961B1B-C7B5-4A0A-9E3E-6013E7519A59}" type="presParOf" srcId="{8112E70A-7A21-4517-9F8C-370E1D194E64}" destId="{232A4318-545C-4EE3-B321-310FFBFCFB48}" srcOrd="1" destOrd="0" presId="urn:microsoft.com/office/officeart/2005/8/layout/orgChart1"/>
    <dgm:cxn modelId="{6F927A54-38D2-4965-806A-7DD0623DDD23}" type="presParOf" srcId="{2070640A-F912-4EB5-8578-BB1EA3FF762A}" destId="{4DFE8A85-BCE5-44E0-98CA-8A4D31C95903}" srcOrd="1" destOrd="0" presId="urn:microsoft.com/office/officeart/2005/8/layout/orgChart1"/>
    <dgm:cxn modelId="{303BD427-6B2E-4653-8835-B675FCE6E23C}" type="presParOf" srcId="{2070640A-F912-4EB5-8578-BB1EA3FF762A}" destId="{506AF363-1FA6-4536-90C2-54ABFD547F69}" srcOrd="2" destOrd="0" presId="urn:microsoft.com/office/officeart/2005/8/layout/orgChart1"/>
    <dgm:cxn modelId="{0F9825A9-39C4-4965-8A06-FC22228F4225}" type="presParOf" srcId="{E2E0E354-C3F0-4076-9EFA-157BE35AEC39}" destId="{95BBAF46-4E5A-4E1E-810C-43AF7AB083AC}" srcOrd="6" destOrd="0" presId="urn:microsoft.com/office/officeart/2005/8/layout/orgChart1"/>
    <dgm:cxn modelId="{FF1A3C20-B1C7-4620-9D92-350B9DDC72FC}" type="presParOf" srcId="{E2E0E354-C3F0-4076-9EFA-157BE35AEC39}" destId="{94775D88-7A20-4A2E-B6C6-DD26624438E4}" srcOrd="7" destOrd="0" presId="urn:microsoft.com/office/officeart/2005/8/layout/orgChart1"/>
    <dgm:cxn modelId="{DD354040-7E6D-4923-B827-234CD54BA876}" type="presParOf" srcId="{94775D88-7A20-4A2E-B6C6-DD26624438E4}" destId="{553FFD04-F7A2-42D0-954E-68938D11A00A}" srcOrd="0" destOrd="0" presId="urn:microsoft.com/office/officeart/2005/8/layout/orgChart1"/>
    <dgm:cxn modelId="{B61B88E2-E7D5-4C14-9B38-E2D4B89C61FC}" type="presParOf" srcId="{553FFD04-F7A2-42D0-954E-68938D11A00A}" destId="{78DFE30B-B7E1-4D72-BDAD-A7988CB2938B}" srcOrd="0" destOrd="0" presId="urn:microsoft.com/office/officeart/2005/8/layout/orgChart1"/>
    <dgm:cxn modelId="{300C8491-94EF-46A6-8049-15E9556EFF72}" type="presParOf" srcId="{553FFD04-F7A2-42D0-954E-68938D11A00A}" destId="{DABBF1FB-C5EB-47B9-9416-029622179D9E}" srcOrd="1" destOrd="0" presId="urn:microsoft.com/office/officeart/2005/8/layout/orgChart1"/>
    <dgm:cxn modelId="{C9997068-699C-405A-8E2F-BE7AAB4B584A}" type="presParOf" srcId="{94775D88-7A20-4A2E-B6C6-DD26624438E4}" destId="{17CD69C1-B09A-4033-909A-A53A30CED0D6}" srcOrd="1" destOrd="0" presId="urn:microsoft.com/office/officeart/2005/8/layout/orgChart1"/>
    <dgm:cxn modelId="{F13FBB23-83EB-4EA7-AB69-D19EE6B6213F}" type="presParOf" srcId="{94775D88-7A20-4A2E-B6C6-DD26624438E4}" destId="{230D0AA0-B1CB-4888-AFB0-DCA4E258909D}" srcOrd="2" destOrd="0" presId="urn:microsoft.com/office/officeart/2005/8/layout/orgChart1"/>
    <dgm:cxn modelId="{8DF1E8AE-1F95-4D5D-A1F2-343B87B4EA10}" type="presParOf" srcId="{E2E0E354-C3F0-4076-9EFA-157BE35AEC39}" destId="{48C4D5D9-5851-4599-ACF7-7F9170A5D040}" srcOrd="8" destOrd="0" presId="urn:microsoft.com/office/officeart/2005/8/layout/orgChart1"/>
    <dgm:cxn modelId="{F6C51909-63FB-4EBB-BAC4-2E9B6F0BF3E0}" type="presParOf" srcId="{E2E0E354-C3F0-4076-9EFA-157BE35AEC39}" destId="{2E071752-CE61-4863-B139-284A39CE8E52}" srcOrd="9" destOrd="0" presId="urn:microsoft.com/office/officeart/2005/8/layout/orgChart1"/>
    <dgm:cxn modelId="{84DBA38F-4FBE-4D41-8A17-527156F09ECB}" type="presParOf" srcId="{2E071752-CE61-4863-B139-284A39CE8E52}" destId="{209A45AC-3B37-4569-8674-293369AF138C}" srcOrd="0" destOrd="0" presId="urn:microsoft.com/office/officeart/2005/8/layout/orgChart1"/>
    <dgm:cxn modelId="{134734A5-57DD-4919-95E8-74DC6E50DFC6}" type="presParOf" srcId="{209A45AC-3B37-4569-8674-293369AF138C}" destId="{09587E78-9C24-45E0-B7F3-E50A8D3F6FF5}" srcOrd="0" destOrd="0" presId="urn:microsoft.com/office/officeart/2005/8/layout/orgChart1"/>
    <dgm:cxn modelId="{52CB531F-9707-4376-A3A9-257768B144B8}" type="presParOf" srcId="{209A45AC-3B37-4569-8674-293369AF138C}" destId="{06D24CF3-676D-4615-81B1-20F43BE8204D}" srcOrd="1" destOrd="0" presId="urn:microsoft.com/office/officeart/2005/8/layout/orgChart1"/>
    <dgm:cxn modelId="{017D54E8-86D6-415C-A26E-6A11FF63F73C}" type="presParOf" srcId="{2E071752-CE61-4863-B139-284A39CE8E52}" destId="{95843DCB-D08E-4B7D-BA71-81701396D8D7}" srcOrd="1" destOrd="0" presId="urn:microsoft.com/office/officeart/2005/8/layout/orgChart1"/>
    <dgm:cxn modelId="{871D32BB-550C-4C12-B7A2-2BA72874D6E0}" type="presParOf" srcId="{2E071752-CE61-4863-B139-284A39CE8E52}" destId="{86BE18D6-F1EE-4FE9-BF81-58007C692B02}" srcOrd="2" destOrd="0" presId="urn:microsoft.com/office/officeart/2005/8/layout/orgChart1"/>
    <dgm:cxn modelId="{78FA0412-0BDC-47D8-999F-008F94B81E9F}" type="presParOf" srcId="{02D5B0DC-A4F9-4D59-A810-00F3239D351B}" destId="{8EE552A2-232E-44F0-BEE7-2232AF12D6A1}" srcOrd="2" destOrd="0" presId="urn:microsoft.com/office/officeart/2005/8/layout/orgChart1"/>
    <dgm:cxn modelId="{51D3ED2E-5AB6-4596-9057-D86B31721F21}" type="presParOf" srcId="{F8C62CDD-F961-4212-8D99-A1590495302C}" destId="{248BF076-C161-471C-817A-E16F38B109AF}" srcOrd="4" destOrd="0" presId="urn:microsoft.com/office/officeart/2005/8/layout/orgChart1"/>
    <dgm:cxn modelId="{C574545C-6E08-4310-BC09-F480F4CD0869}" type="presParOf" srcId="{F8C62CDD-F961-4212-8D99-A1590495302C}" destId="{F8DAE33D-33FA-4C7C-971E-056037C9EC7D}" srcOrd="5" destOrd="0" presId="urn:microsoft.com/office/officeart/2005/8/layout/orgChart1"/>
    <dgm:cxn modelId="{A842A089-D858-4134-984C-818B967F2AE7}" type="presParOf" srcId="{F8DAE33D-33FA-4C7C-971E-056037C9EC7D}" destId="{5464BF09-9E2F-4ECD-B82B-32433BF9CE54}" srcOrd="0" destOrd="0" presId="urn:microsoft.com/office/officeart/2005/8/layout/orgChart1"/>
    <dgm:cxn modelId="{C91EF135-0594-4F53-8FCD-4EAACE530FFE}" type="presParOf" srcId="{5464BF09-9E2F-4ECD-B82B-32433BF9CE54}" destId="{8C5F3A6D-7F89-49C7-9B2F-98CA5A715772}" srcOrd="0" destOrd="0" presId="urn:microsoft.com/office/officeart/2005/8/layout/orgChart1"/>
    <dgm:cxn modelId="{B2E2E229-E273-4841-AC9B-316D6041A06E}" type="presParOf" srcId="{5464BF09-9E2F-4ECD-B82B-32433BF9CE54}" destId="{8AFE1421-D2F3-4290-ACC3-7CA39D06C4D9}" srcOrd="1" destOrd="0" presId="urn:microsoft.com/office/officeart/2005/8/layout/orgChart1"/>
    <dgm:cxn modelId="{DD6DFA20-95E0-45D2-8503-D3854B4D5F76}" type="presParOf" srcId="{F8DAE33D-33FA-4C7C-971E-056037C9EC7D}" destId="{6701B6C3-2E72-4B92-8EFC-34C0A70C782C}" srcOrd="1" destOrd="0" presId="urn:microsoft.com/office/officeart/2005/8/layout/orgChart1"/>
    <dgm:cxn modelId="{58C86D21-FF94-4A85-9D7C-D13D3CBBF200}" type="presParOf" srcId="{6701B6C3-2E72-4B92-8EFC-34C0A70C782C}" destId="{F709FDEB-174D-436E-87F0-9C2179E0C90C}" srcOrd="0" destOrd="0" presId="urn:microsoft.com/office/officeart/2005/8/layout/orgChart1"/>
    <dgm:cxn modelId="{B413A228-3277-4E1F-9390-284910ABF5FC}" type="presParOf" srcId="{6701B6C3-2E72-4B92-8EFC-34C0A70C782C}" destId="{732E15E1-AFF1-4693-B6E3-954920068BAF}" srcOrd="1" destOrd="0" presId="urn:microsoft.com/office/officeart/2005/8/layout/orgChart1"/>
    <dgm:cxn modelId="{A108A2BF-40E8-44D5-8042-FBA7D98798BE}" type="presParOf" srcId="{732E15E1-AFF1-4693-B6E3-954920068BAF}" destId="{9C84BC52-0459-47F6-BD95-EF0326C3FD9A}" srcOrd="0" destOrd="0" presId="urn:microsoft.com/office/officeart/2005/8/layout/orgChart1"/>
    <dgm:cxn modelId="{17AFD940-B73B-4649-98BD-D959762704A4}" type="presParOf" srcId="{9C84BC52-0459-47F6-BD95-EF0326C3FD9A}" destId="{04B24089-76E2-4E30-A1F6-6A241812664B}" srcOrd="0" destOrd="0" presId="urn:microsoft.com/office/officeart/2005/8/layout/orgChart1"/>
    <dgm:cxn modelId="{DC0BF45B-39B7-472C-BD52-A5A618FE5677}" type="presParOf" srcId="{9C84BC52-0459-47F6-BD95-EF0326C3FD9A}" destId="{449D9784-1899-4FA6-A614-9838A2AC51ED}" srcOrd="1" destOrd="0" presId="urn:microsoft.com/office/officeart/2005/8/layout/orgChart1"/>
    <dgm:cxn modelId="{1D56DF6F-DD98-411E-8763-CB28588C9482}" type="presParOf" srcId="{732E15E1-AFF1-4693-B6E3-954920068BAF}" destId="{E716853E-F8EA-4857-96AA-92056774AA02}" srcOrd="1" destOrd="0" presId="urn:microsoft.com/office/officeart/2005/8/layout/orgChart1"/>
    <dgm:cxn modelId="{3D349D0C-7B3C-41CC-80FB-65DB2050B43A}" type="presParOf" srcId="{732E15E1-AFF1-4693-B6E3-954920068BAF}" destId="{CF3C3D2E-F48A-47A7-8E70-8D83B60CA9E9}" srcOrd="2" destOrd="0" presId="urn:microsoft.com/office/officeart/2005/8/layout/orgChart1"/>
    <dgm:cxn modelId="{B5123375-2529-4639-84B1-34C17499D30A}" type="presParOf" srcId="{6701B6C3-2E72-4B92-8EFC-34C0A70C782C}" destId="{D3F4AE4B-D918-4BCA-BBF2-91EAEF8DF23D}" srcOrd="2" destOrd="0" presId="urn:microsoft.com/office/officeart/2005/8/layout/orgChart1"/>
    <dgm:cxn modelId="{89AB6771-C251-4396-8A24-6732B2B98EA8}" type="presParOf" srcId="{6701B6C3-2E72-4B92-8EFC-34C0A70C782C}" destId="{2E916B48-0F40-430F-B1B5-46256569064C}" srcOrd="3" destOrd="0" presId="urn:microsoft.com/office/officeart/2005/8/layout/orgChart1"/>
    <dgm:cxn modelId="{0C45D9D2-DE80-49A5-9950-F99852AED88C}" type="presParOf" srcId="{2E916B48-0F40-430F-B1B5-46256569064C}" destId="{B50FE948-2896-43B2-BBC5-038BA405457E}" srcOrd="0" destOrd="0" presId="urn:microsoft.com/office/officeart/2005/8/layout/orgChart1"/>
    <dgm:cxn modelId="{8ABFEDE3-B3CF-4A9C-9CCF-120E0261AE64}" type="presParOf" srcId="{B50FE948-2896-43B2-BBC5-038BA405457E}" destId="{D9189CA4-056F-45D7-8621-B6A9FB6AC761}" srcOrd="0" destOrd="0" presId="urn:microsoft.com/office/officeart/2005/8/layout/orgChart1"/>
    <dgm:cxn modelId="{A87D6909-4503-4CE3-AC0F-94C7002213DF}" type="presParOf" srcId="{B50FE948-2896-43B2-BBC5-038BA405457E}" destId="{D822B4A3-A670-4EBE-B39B-E8077678CC35}" srcOrd="1" destOrd="0" presId="urn:microsoft.com/office/officeart/2005/8/layout/orgChart1"/>
    <dgm:cxn modelId="{93EC6215-B8D0-4807-9203-643D74C41640}" type="presParOf" srcId="{2E916B48-0F40-430F-B1B5-46256569064C}" destId="{361DF9CC-4698-4759-80AF-74028D0DD9FE}" srcOrd="1" destOrd="0" presId="urn:microsoft.com/office/officeart/2005/8/layout/orgChart1"/>
    <dgm:cxn modelId="{FB85B216-CC3C-4576-8CEA-99AFCBB8C32F}" type="presParOf" srcId="{2E916B48-0F40-430F-B1B5-46256569064C}" destId="{CF5D70CE-6C8B-4297-9A27-F97F7D25D1CB}" srcOrd="2" destOrd="0" presId="urn:microsoft.com/office/officeart/2005/8/layout/orgChart1"/>
    <dgm:cxn modelId="{07439EBB-8E1C-4C4A-8822-B81767C326E1}" type="presParOf" srcId="{6701B6C3-2E72-4B92-8EFC-34C0A70C782C}" destId="{42151E8F-B396-4311-87A3-2C3CED78B711}" srcOrd="4" destOrd="0" presId="urn:microsoft.com/office/officeart/2005/8/layout/orgChart1"/>
    <dgm:cxn modelId="{D4A70FDF-8E3F-41FD-B94F-547BAAF09D97}" type="presParOf" srcId="{6701B6C3-2E72-4B92-8EFC-34C0A70C782C}" destId="{4EC2354F-351D-4BC8-87DB-906DD77E8822}" srcOrd="5" destOrd="0" presId="urn:microsoft.com/office/officeart/2005/8/layout/orgChart1"/>
    <dgm:cxn modelId="{C65B8E8C-7BB8-40C9-9A64-0E44BC967324}" type="presParOf" srcId="{4EC2354F-351D-4BC8-87DB-906DD77E8822}" destId="{D5F00790-0BF8-4C81-BB88-B6E771108CAA}" srcOrd="0" destOrd="0" presId="urn:microsoft.com/office/officeart/2005/8/layout/orgChart1"/>
    <dgm:cxn modelId="{31A7E9FA-5820-44E3-A882-EA7D0E9635DC}" type="presParOf" srcId="{D5F00790-0BF8-4C81-BB88-B6E771108CAA}" destId="{D20B7FE6-29DA-477F-AD11-E14DDCE08A11}" srcOrd="0" destOrd="0" presId="urn:microsoft.com/office/officeart/2005/8/layout/orgChart1"/>
    <dgm:cxn modelId="{EE0825FF-17CB-44CD-B5B4-02BB1F425FD1}" type="presParOf" srcId="{D5F00790-0BF8-4C81-BB88-B6E771108CAA}" destId="{E42A9FA5-7B0A-40A6-89E6-F211D5490CA4}" srcOrd="1" destOrd="0" presId="urn:microsoft.com/office/officeart/2005/8/layout/orgChart1"/>
    <dgm:cxn modelId="{09969554-E0A5-499B-BFEF-9BCBA0B32782}" type="presParOf" srcId="{4EC2354F-351D-4BC8-87DB-906DD77E8822}" destId="{7B02A2C7-F776-4C68-884A-4723A832BBA2}" srcOrd="1" destOrd="0" presId="urn:microsoft.com/office/officeart/2005/8/layout/orgChart1"/>
    <dgm:cxn modelId="{67E8B535-EF44-455E-8528-003AEFE0797C}" type="presParOf" srcId="{4EC2354F-351D-4BC8-87DB-906DD77E8822}" destId="{9FA1FEF5-74E1-4394-B7EB-39E9BCFD8C8B}" srcOrd="2" destOrd="0" presId="urn:microsoft.com/office/officeart/2005/8/layout/orgChart1"/>
    <dgm:cxn modelId="{A5485236-D18B-48D8-A8D6-BD38B1303EAB}" type="presParOf" srcId="{6701B6C3-2E72-4B92-8EFC-34C0A70C782C}" destId="{ACD769B8-DF9D-4F3B-9671-2BFCD4967579}" srcOrd="6" destOrd="0" presId="urn:microsoft.com/office/officeart/2005/8/layout/orgChart1"/>
    <dgm:cxn modelId="{5F70B9FD-41F6-4A3E-9A34-0A1398BEE589}" type="presParOf" srcId="{6701B6C3-2E72-4B92-8EFC-34C0A70C782C}" destId="{C6222AC6-D884-48BE-938D-E2F6A8D165C1}" srcOrd="7" destOrd="0" presId="urn:microsoft.com/office/officeart/2005/8/layout/orgChart1"/>
    <dgm:cxn modelId="{ECEACE0F-B7E8-4893-87BC-311A010164B6}" type="presParOf" srcId="{C6222AC6-D884-48BE-938D-E2F6A8D165C1}" destId="{645F7CC3-8D60-4E7E-8674-A719A83E762F}" srcOrd="0" destOrd="0" presId="urn:microsoft.com/office/officeart/2005/8/layout/orgChart1"/>
    <dgm:cxn modelId="{7652BED1-8AD2-41DA-8253-F14A89309B2B}" type="presParOf" srcId="{645F7CC3-8D60-4E7E-8674-A719A83E762F}" destId="{330DF4B4-EA0C-4869-840F-B7B1F804BF19}" srcOrd="0" destOrd="0" presId="urn:microsoft.com/office/officeart/2005/8/layout/orgChart1"/>
    <dgm:cxn modelId="{84587F5E-6749-440A-9C9E-351473B3AB33}" type="presParOf" srcId="{645F7CC3-8D60-4E7E-8674-A719A83E762F}" destId="{8C32C37D-D2E5-4333-A9E2-B2B7D8B60232}" srcOrd="1" destOrd="0" presId="urn:microsoft.com/office/officeart/2005/8/layout/orgChart1"/>
    <dgm:cxn modelId="{42B78792-40C7-4F75-BC4E-464F35F6F89B}" type="presParOf" srcId="{C6222AC6-D884-48BE-938D-E2F6A8D165C1}" destId="{B001B1A9-6BFC-4417-A074-A6C969014BCE}" srcOrd="1" destOrd="0" presId="urn:microsoft.com/office/officeart/2005/8/layout/orgChart1"/>
    <dgm:cxn modelId="{0589839A-B254-43E7-8198-6071B949AEE8}" type="presParOf" srcId="{C6222AC6-D884-48BE-938D-E2F6A8D165C1}" destId="{B1551DA7-4160-4DF8-BC3D-BA77226E9570}" srcOrd="2" destOrd="0" presId="urn:microsoft.com/office/officeart/2005/8/layout/orgChart1"/>
    <dgm:cxn modelId="{7557FAD8-3048-47AD-8FAB-AF6BD1A2AC32}" type="presParOf" srcId="{F8DAE33D-33FA-4C7C-971E-056037C9EC7D}" destId="{17C83056-931B-4929-B287-B35EA720AA4A}" srcOrd="2" destOrd="0" presId="urn:microsoft.com/office/officeart/2005/8/layout/orgChart1"/>
    <dgm:cxn modelId="{17B292EF-7D9B-494F-99A5-1EC24BAD5C5F}" type="presParOf" srcId="{F8C62CDD-F961-4212-8D99-A1590495302C}" destId="{ACB1731E-8B64-4DC9-AEA8-006B066007FC}" srcOrd="6" destOrd="0" presId="urn:microsoft.com/office/officeart/2005/8/layout/orgChart1"/>
    <dgm:cxn modelId="{0F95CA24-2CD9-4CD9-9554-606879FA3FC6}" type="presParOf" srcId="{F8C62CDD-F961-4212-8D99-A1590495302C}" destId="{30DB973D-8362-4A2C-9519-45E0A2FDF0BE}" srcOrd="7" destOrd="0" presId="urn:microsoft.com/office/officeart/2005/8/layout/orgChart1"/>
    <dgm:cxn modelId="{7291969B-A212-448E-B2FF-A49A827813B3}" type="presParOf" srcId="{30DB973D-8362-4A2C-9519-45E0A2FDF0BE}" destId="{A45FCF21-2E5C-4238-AB40-5B8C5B3205AC}" srcOrd="0" destOrd="0" presId="urn:microsoft.com/office/officeart/2005/8/layout/orgChart1"/>
    <dgm:cxn modelId="{846801B1-5D80-4BBF-BA5D-879BB5CE1EC3}" type="presParOf" srcId="{A45FCF21-2E5C-4238-AB40-5B8C5B3205AC}" destId="{9EC65251-892A-4F26-8695-A241F999E881}" srcOrd="0" destOrd="0" presId="urn:microsoft.com/office/officeart/2005/8/layout/orgChart1"/>
    <dgm:cxn modelId="{9773F068-EB2E-4B9F-8A7C-187D643B4660}" type="presParOf" srcId="{A45FCF21-2E5C-4238-AB40-5B8C5B3205AC}" destId="{B4B98271-D440-4381-AA2D-C35044ABB2DC}" srcOrd="1" destOrd="0" presId="urn:microsoft.com/office/officeart/2005/8/layout/orgChart1"/>
    <dgm:cxn modelId="{6A9479ED-71AE-4E49-84FE-14B0E34A957E}" type="presParOf" srcId="{30DB973D-8362-4A2C-9519-45E0A2FDF0BE}" destId="{A7B8CC46-51A0-435C-9102-D8C0D51D2C70}" srcOrd="1" destOrd="0" presId="urn:microsoft.com/office/officeart/2005/8/layout/orgChart1"/>
    <dgm:cxn modelId="{56A1607B-88CC-449E-8745-3072BC3B64F0}" type="presParOf" srcId="{A7B8CC46-51A0-435C-9102-D8C0D51D2C70}" destId="{86B75493-0027-4D5E-9292-8D8E69DD9D1C}" srcOrd="0" destOrd="0" presId="urn:microsoft.com/office/officeart/2005/8/layout/orgChart1"/>
    <dgm:cxn modelId="{3B4C8C1B-CBE6-4FA1-85BE-C95CEE7EBE8B}" type="presParOf" srcId="{A7B8CC46-51A0-435C-9102-D8C0D51D2C70}" destId="{891B6DAD-4F77-4945-A172-9BD80A1FADB8}" srcOrd="1" destOrd="0" presId="urn:microsoft.com/office/officeart/2005/8/layout/orgChart1"/>
    <dgm:cxn modelId="{160582C4-11EC-49D5-B998-79CCE029617B}" type="presParOf" srcId="{891B6DAD-4F77-4945-A172-9BD80A1FADB8}" destId="{8201F11F-5265-45DD-AFDA-C4C5B5C621D5}" srcOrd="0" destOrd="0" presId="urn:microsoft.com/office/officeart/2005/8/layout/orgChart1"/>
    <dgm:cxn modelId="{09D43EC2-1C58-4C74-8A49-85AE421F1C51}" type="presParOf" srcId="{8201F11F-5265-45DD-AFDA-C4C5B5C621D5}" destId="{8A0A2F08-5845-4D42-935A-993109179B10}" srcOrd="0" destOrd="0" presId="urn:microsoft.com/office/officeart/2005/8/layout/orgChart1"/>
    <dgm:cxn modelId="{8F94897B-175D-4966-8DB5-60018017B2EC}" type="presParOf" srcId="{8201F11F-5265-45DD-AFDA-C4C5B5C621D5}" destId="{BE0ED839-6620-42A7-BE9E-5C69B75B3ABC}" srcOrd="1" destOrd="0" presId="urn:microsoft.com/office/officeart/2005/8/layout/orgChart1"/>
    <dgm:cxn modelId="{8DF73DF3-E3A3-4B2A-997D-3B20DB038395}" type="presParOf" srcId="{891B6DAD-4F77-4945-A172-9BD80A1FADB8}" destId="{3B4CB6E7-8523-4DB2-A356-45DF7B06414C}" srcOrd="1" destOrd="0" presId="urn:microsoft.com/office/officeart/2005/8/layout/orgChart1"/>
    <dgm:cxn modelId="{EBEB5F37-0228-4032-A8D1-9F541B39359E}" type="presParOf" srcId="{891B6DAD-4F77-4945-A172-9BD80A1FADB8}" destId="{22C25B28-2FB7-494B-9208-72D8D01CD512}" srcOrd="2" destOrd="0" presId="urn:microsoft.com/office/officeart/2005/8/layout/orgChart1"/>
    <dgm:cxn modelId="{115B525D-FB57-4FBA-8028-54A497B32C5A}" type="presParOf" srcId="{A7B8CC46-51A0-435C-9102-D8C0D51D2C70}" destId="{9700F43F-C2BC-48BF-8FAA-12677833D9E6}" srcOrd="2" destOrd="0" presId="urn:microsoft.com/office/officeart/2005/8/layout/orgChart1"/>
    <dgm:cxn modelId="{11ED1CC4-7E05-49E7-923A-78B2E6C27D44}" type="presParOf" srcId="{A7B8CC46-51A0-435C-9102-D8C0D51D2C70}" destId="{CBA06B86-957B-488F-8C14-DA7C5447B775}" srcOrd="3" destOrd="0" presId="urn:microsoft.com/office/officeart/2005/8/layout/orgChart1"/>
    <dgm:cxn modelId="{426B6762-5D9B-4B43-A86B-13BE0EA22AA6}" type="presParOf" srcId="{CBA06B86-957B-488F-8C14-DA7C5447B775}" destId="{82A1A349-1057-405F-BE01-317E2F48AC23}" srcOrd="0" destOrd="0" presId="urn:microsoft.com/office/officeart/2005/8/layout/orgChart1"/>
    <dgm:cxn modelId="{1E4AA60C-E3AD-4167-A251-57FFB0F32EC5}" type="presParOf" srcId="{82A1A349-1057-405F-BE01-317E2F48AC23}" destId="{B23AEE6F-8A28-441D-B266-27D129BA3CA0}" srcOrd="0" destOrd="0" presId="urn:microsoft.com/office/officeart/2005/8/layout/orgChart1"/>
    <dgm:cxn modelId="{47403AF1-0766-4F34-AA66-FDD036C1C869}" type="presParOf" srcId="{82A1A349-1057-405F-BE01-317E2F48AC23}" destId="{6896C8E4-6CAB-48DC-B411-A7D7D0E81964}" srcOrd="1" destOrd="0" presId="urn:microsoft.com/office/officeart/2005/8/layout/orgChart1"/>
    <dgm:cxn modelId="{6C7ED19B-5122-488B-81F0-071C9D0F1F57}" type="presParOf" srcId="{CBA06B86-957B-488F-8C14-DA7C5447B775}" destId="{570FDB22-C352-4769-812D-C545D3FAA3D6}" srcOrd="1" destOrd="0" presId="urn:microsoft.com/office/officeart/2005/8/layout/orgChart1"/>
    <dgm:cxn modelId="{8BE670C0-4ABB-495E-BAAC-2DBB90DCA772}" type="presParOf" srcId="{CBA06B86-957B-488F-8C14-DA7C5447B775}" destId="{28292120-C3F5-4800-A03D-04CBD5C195E2}" srcOrd="2" destOrd="0" presId="urn:microsoft.com/office/officeart/2005/8/layout/orgChart1"/>
    <dgm:cxn modelId="{7F0AE82B-6CB7-4FF7-ACA6-9D8BF545D5C8}" type="presParOf" srcId="{A7B8CC46-51A0-435C-9102-D8C0D51D2C70}" destId="{971D7AF0-A655-4DAD-93DE-CB21C6D7B524}" srcOrd="4" destOrd="0" presId="urn:microsoft.com/office/officeart/2005/8/layout/orgChart1"/>
    <dgm:cxn modelId="{633615B5-B546-4114-B715-649AA7AD40CD}" type="presParOf" srcId="{A7B8CC46-51A0-435C-9102-D8C0D51D2C70}" destId="{724C3B5D-ED55-452A-AC20-845DA8741039}" srcOrd="5" destOrd="0" presId="urn:microsoft.com/office/officeart/2005/8/layout/orgChart1"/>
    <dgm:cxn modelId="{44EDC58B-214B-41EC-B07B-BED09F3D6E9B}" type="presParOf" srcId="{724C3B5D-ED55-452A-AC20-845DA8741039}" destId="{07B18F56-4337-4484-A3B8-347DB382FA40}" srcOrd="0" destOrd="0" presId="urn:microsoft.com/office/officeart/2005/8/layout/orgChart1"/>
    <dgm:cxn modelId="{A70C1397-2BDF-4E5C-A4B0-61A04E7D031E}" type="presParOf" srcId="{07B18F56-4337-4484-A3B8-347DB382FA40}" destId="{2831C299-BB13-4296-AFFB-E4E7173AC6ED}" srcOrd="0" destOrd="0" presId="urn:microsoft.com/office/officeart/2005/8/layout/orgChart1"/>
    <dgm:cxn modelId="{D7BC8910-D3C7-435B-9B41-B27963643D06}" type="presParOf" srcId="{07B18F56-4337-4484-A3B8-347DB382FA40}" destId="{6CE9E5C1-9ED3-47D4-AD6F-90929C605B06}" srcOrd="1" destOrd="0" presId="urn:microsoft.com/office/officeart/2005/8/layout/orgChart1"/>
    <dgm:cxn modelId="{990E60A6-DE02-4101-BF10-9E5681B6FA1B}" type="presParOf" srcId="{724C3B5D-ED55-452A-AC20-845DA8741039}" destId="{2120569E-B4F1-439E-9426-F90F31B35C31}" srcOrd="1" destOrd="0" presId="urn:microsoft.com/office/officeart/2005/8/layout/orgChart1"/>
    <dgm:cxn modelId="{854AD90C-58FC-45D9-B15C-8EC9DE89E53D}" type="presParOf" srcId="{724C3B5D-ED55-452A-AC20-845DA8741039}" destId="{7534860D-67D1-4379-98C4-14BD8AF5CA62}" srcOrd="2" destOrd="0" presId="urn:microsoft.com/office/officeart/2005/8/layout/orgChart1"/>
    <dgm:cxn modelId="{A0C0F2AA-58FE-4420-B531-8D55CEB295A2}" type="presParOf" srcId="{30DB973D-8362-4A2C-9519-45E0A2FDF0BE}" destId="{24448318-2450-49F5-985A-EE5F26853B9F}" srcOrd="2" destOrd="0" presId="urn:microsoft.com/office/officeart/2005/8/layout/orgChart1"/>
    <dgm:cxn modelId="{2BD907ED-6A92-48F3-88C0-06F3FB2C4E13}" type="presParOf" srcId="{06D5F95B-A52D-429D-BBC4-83F0DCB48DF6}" destId="{20C28814-B843-403E-B395-41808840622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1D7AF0-A655-4DAD-93DE-CB21C6D7B524}">
      <dsp:nvSpPr>
        <dsp:cNvPr id="0" name=""/>
        <dsp:cNvSpPr/>
      </dsp:nvSpPr>
      <dsp:spPr>
        <a:xfrm>
          <a:off x="5874429" y="1392043"/>
          <a:ext cx="172318" cy="21597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9729"/>
              </a:lnTo>
              <a:lnTo>
                <a:pt x="172318" y="2159729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00F43F-C2BC-48BF-8FAA-12677833D9E6}">
      <dsp:nvSpPr>
        <dsp:cNvPr id="0" name=""/>
        <dsp:cNvSpPr/>
      </dsp:nvSpPr>
      <dsp:spPr>
        <a:xfrm>
          <a:off x="5874429" y="1392043"/>
          <a:ext cx="172318" cy="13440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4086"/>
              </a:lnTo>
              <a:lnTo>
                <a:pt x="172318" y="1344086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B75493-0027-4D5E-9292-8D8E69DD9D1C}">
      <dsp:nvSpPr>
        <dsp:cNvPr id="0" name=""/>
        <dsp:cNvSpPr/>
      </dsp:nvSpPr>
      <dsp:spPr>
        <a:xfrm>
          <a:off x="5874429" y="1392043"/>
          <a:ext cx="172318" cy="5284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8444"/>
              </a:lnTo>
              <a:lnTo>
                <a:pt x="172318" y="528444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B1731E-8B64-4DC9-AEA8-006B066007FC}">
      <dsp:nvSpPr>
        <dsp:cNvPr id="0" name=""/>
        <dsp:cNvSpPr/>
      </dsp:nvSpPr>
      <dsp:spPr>
        <a:xfrm>
          <a:off x="4248888" y="576401"/>
          <a:ext cx="2085057" cy="2412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623"/>
              </a:lnTo>
              <a:lnTo>
                <a:pt x="2085057" y="120623"/>
              </a:lnTo>
              <a:lnTo>
                <a:pt x="2085057" y="241246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D769B8-DF9D-4F3B-9671-2BFCD4967579}">
      <dsp:nvSpPr>
        <dsp:cNvPr id="0" name=""/>
        <dsp:cNvSpPr/>
      </dsp:nvSpPr>
      <dsp:spPr>
        <a:xfrm>
          <a:off x="4484391" y="1392043"/>
          <a:ext cx="172318" cy="29753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75371"/>
              </a:lnTo>
              <a:lnTo>
                <a:pt x="172318" y="2975371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151E8F-B396-4311-87A3-2C3CED78B711}">
      <dsp:nvSpPr>
        <dsp:cNvPr id="0" name=""/>
        <dsp:cNvSpPr/>
      </dsp:nvSpPr>
      <dsp:spPr>
        <a:xfrm>
          <a:off x="4484391" y="1392043"/>
          <a:ext cx="172318" cy="21597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9729"/>
              </a:lnTo>
              <a:lnTo>
                <a:pt x="172318" y="2159729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F4AE4B-D918-4BCA-BBF2-91EAEF8DF23D}">
      <dsp:nvSpPr>
        <dsp:cNvPr id="0" name=""/>
        <dsp:cNvSpPr/>
      </dsp:nvSpPr>
      <dsp:spPr>
        <a:xfrm>
          <a:off x="4484391" y="1392043"/>
          <a:ext cx="172318" cy="13440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4086"/>
              </a:lnTo>
              <a:lnTo>
                <a:pt x="172318" y="1344086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09FDEB-174D-436E-87F0-9C2179E0C90C}">
      <dsp:nvSpPr>
        <dsp:cNvPr id="0" name=""/>
        <dsp:cNvSpPr/>
      </dsp:nvSpPr>
      <dsp:spPr>
        <a:xfrm>
          <a:off x="4484391" y="1392043"/>
          <a:ext cx="172318" cy="5284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8444"/>
              </a:lnTo>
              <a:lnTo>
                <a:pt x="172318" y="528444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8BF076-C161-471C-817A-E16F38B109AF}">
      <dsp:nvSpPr>
        <dsp:cNvPr id="0" name=""/>
        <dsp:cNvSpPr/>
      </dsp:nvSpPr>
      <dsp:spPr>
        <a:xfrm>
          <a:off x="4248888" y="576401"/>
          <a:ext cx="695019" cy="2412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623"/>
              </a:lnTo>
              <a:lnTo>
                <a:pt x="695019" y="120623"/>
              </a:lnTo>
              <a:lnTo>
                <a:pt x="695019" y="241246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C4D5D9-5851-4599-ACF7-7F9170A5D040}">
      <dsp:nvSpPr>
        <dsp:cNvPr id="0" name=""/>
        <dsp:cNvSpPr/>
      </dsp:nvSpPr>
      <dsp:spPr>
        <a:xfrm>
          <a:off x="3094352" y="1392043"/>
          <a:ext cx="172318" cy="37910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91014"/>
              </a:lnTo>
              <a:lnTo>
                <a:pt x="172318" y="3791014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BBAF46-4E5A-4E1E-810C-43AF7AB083AC}">
      <dsp:nvSpPr>
        <dsp:cNvPr id="0" name=""/>
        <dsp:cNvSpPr/>
      </dsp:nvSpPr>
      <dsp:spPr>
        <a:xfrm>
          <a:off x="3094352" y="1392043"/>
          <a:ext cx="172318" cy="29753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75371"/>
              </a:lnTo>
              <a:lnTo>
                <a:pt x="172318" y="2975371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E09A93-673B-4B9D-B820-A69F57930688}">
      <dsp:nvSpPr>
        <dsp:cNvPr id="0" name=""/>
        <dsp:cNvSpPr/>
      </dsp:nvSpPr>
      <dsp:spPr>
        <a:xfrm>
          <a:off x="3094352" y="1392043"/>
          <a:ext cx="172318" cy="21597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9729"/>
              </a:lnTo>
              <a:lnTo>
                <a:pt x="172318" y="2159729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65A2FF-DD96-49AF-B208-2F5C645FDF8A}">
      <dsp:nvSpPr>
        <dsp:cNvPr id="0" name=""/>
        <dsp:cNvSpPr/>
      </dsp:nvSpPr>
      <dsp:spPr>
        <a:xfrm>
          <a:off x="3094352" y="1392043"/>
          <a:ext cx="172318" cy="13440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4086"/>
              </a:lnTo>
              <a:lnTo>
                <a:pt x="172318" y="1344086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AA19C2-8CD9-4239-AFA4-396DAA3EF874}">
      <dsp:nvSpPr>
        <dsp:cNvPr id="0" name=""/>
        <dsp:cNvSpPr/>
      </dsp:nvSpPr>
      <dsp:spPr>
        <a:xfrm>
          <a:off x="3094352" y="1392043"/>
          <a:ext cx="172318" cy="5284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8444"/>
              </a:lnTo>
              <a:lnTo>
                <a:pt x="172318" y="528444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E975D4-5588-412A-81C5-BF3B5BB6EF93}">
      <dsp:nvSpPr>
        <dsp:cNvPr id="0" name=""/>
        <dsp:cNvSpPr/>
      </dsp:nvSpPr>
      <dsp:spPr>
        <a:xfrm>
          <a:off x="3553869" y="576401"/>
          <a:ext cx="695019" cy="241246"/>
        </a:xfrm>
        <a:custGeom>
          <a:avLst/>
          <a:gdLst/>
          <a:ahLst/>
          <a:cxnLst/>
          <a:rect l="0" t="0" r="0" b="0"/>
          <a:pathLst>
            <a:path>
              <a:moveTo>
                <a:pt x="695019" y="0"/>
              </a:moveTo>
              <a:lnTo>
                <a:pt x="695019" y="120623"/>
              </a:lnTo>
              <a:lnTo>
                <a:pt x="0" y="120623"/>
              </a:lnTo>
              <a:lnTo>
                <a:pt x="0" y="241246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1391BE-168B-440B-B92D-C5FBC412F492}">
      <dsp:nvSpPr>
        <dsp:cNvPr id="0" name=""/>
        <dsp:cNvSpPr/>
      </dsp:nvSpPr>
      <dsp:spPr>
        <a:xfrm>
          <a:off x="1704314" y="1392043"/>
          <a:ext cx="172318" cy="21597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9729"/>
              </a:lnTo>
              <a:lnTo>
                <a:pt x="172318" y="2159729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AE4D38-3743-472D-A60D-A9E20E08BAB1}">
      <dsp:nvSpPr>
        <dsp:cNvPr id="0" name=""/>
        <dsp:cNvSpPr/>
      </dsp:nvSpPr>
      <dsp:spPr>
        <a:xfrm>
          <a:off x="1704314" y="1392043"/>
          <a:ext cx="172318" cy="13440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4086"/>
              </a:lnTo>
              <a:lnTo>
                <a:pt x="172318" y="1344086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0B2E7F-AC30-4E15-97EE-E84A408156BF}">
      <dsp:nvSpPr>
        <dsp:cNvPr id="0" name=""/>
        <dsp:cNvSpPr/>
      </dsp:nvSpPr>
      <dsp:spPr>
        <a:xfrm>
          <a:off x="1704314" y="1392043"/>
          <a:ext cx="172318" cy="5284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8444"/>
              </a:lnTo>
              <a:lnTo>
                <a:pt x="172318" y="528444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79E66F-B46D-43AB-8701-FC73C79C78A8}">
      <dsp:nvSpPr>
        <dsp:cNvPr id="0" name=""/>
        <dsp:cNvSpPr/>
      </dsp:nvSpPr>
      <dsp:spPr>
        <a:xfrm>
          <a:off x="2163831" y="576401"/>
          <a:ext cx="2085057" cy="241246"/>
        </a:xfrm>
        <a:custGeom>
          <a:avLst/>
          <a:gdLst/>
          <a:ahLst/>
          <a:cxnLst/>
          <a:rect l="0" t="0" r="0" b="0"/>
          <a:pathLst>
            <a:path>
              <a:moveTo>
                <a:pt x="2085057" y="0"/>
              </a:moveTo>
              <a:lnTo>
                <a:pt x="2085057" y="120623"/>
              </a:lnTo>
              <a:lnTo>
                <a:pt x="0" y="120623"/>
              </a:lnTo>
              <a:lnTo>
                <a:pt x="0" y="241246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58492F-A7A5-4729-98DD-A9456FE6A028}">
      <dsp:nvSpPr>
        <dsp:cNvPr id="0" name=""/>
        <dsp:cNvSpPr/>
      </dsp:nvSpPr>
      <dsp:spPr>
        <a:xfrm>
          <a:off x="3674492" y="2005"/>
          <a:ext cx="1148792" cy="57439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Festival de Rock</a:t>
          </a:r>
          <a:endParaRPr lang="pt-BR" sz="1400" kern="1200" dirty="0"/>
        </a:p>
      </dsp:txBody>
      <dsp:txXfrm>
        <a:off x="3674492" y="2005"/>
        <a:ext cx="1148792" cy="574396"/>
      </dsp:txXfrm>
    </dsp:sp>
    <dsp:sp modelId="{7B4D408A-4696-4244-965B-A820251474FA}">
      <dsp:nvSpPr>
        <dsp:cNvPr id="0" name=""/>
        <dsp:cNvSpPr/>
      </dsp:nvSpPr>
      <dsp:spPr>
        <a:xfrm>
          <a:off x="1589435" y="817647"/>
          <a:ext cx="1148792" cy="574396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Planejamento</a:t>
          </a:r>
          <a:endParaRPr lang="pt-BR" sz="1400" kern="1200" dirty="0"/>
        </a:p>
      </dsp:txBody>
      <dsp:txXfrm>
        <a:off x="1589435" y="817647"/>
        <a:ext cx="1148792" cy="574396"/>
      </dsp:txXfrm>
    </dsp:sp>
    <dsp:sp modelId="{C2C90A95-E1E8-4F4C-894C-F0E3F66AF592}">
      <dsp:nvSpPr>
        <dsp:cNvPr id="0" name=""/>
        <dsp:cNvSpPr/>
      </dsp:nvSpPr>
      <dsp:spPr>
        <a:xfrm>
          <a:off x="1876633" y="1633290"/>
          <a:ext cx="1148792" cy="5743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Definições</a:t>
          </a:r>
          <a:endParaRPr lang="pt-BR" sz="1400" kern="1200" dirty="0"/>
        </a:p>
      </dsp:txBody>
      <dsp:txXfrm>
        <a:off x="1876633" y="1633290"/>
        <a:ext cx="1148792" cy="574396"/>
      </dsp:txXfrm>
    </dsp:sp>
    <dsp:sp modelId="{D97E2701-4AB9-4036-A91B-AC4D56C652AD}">
      <dsp:nvSpPr>
        <dsp:cNvPr id="0" name=""/>
        <dsp:cNvSpPr/>
      </dsp:nvSpPr>
      <dsp:spPr>
        <a:xfrm>
          <a:off x="1876633" y="2448932"/>
          <a:ext cx="1148792" cy="5743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Planos</a:t>
          </a:r>
          <a:endParaRPr lang="pt-BR" sz="1400" kern="1200" dirty="0"/>
        </a:p>
      </dsp:txBody>
      <dsp:txXfrm>
        <a:off x="1876633" y="2448932"/>
        <a:ext cx="1148792" cy="574396"/>
      </dsp:txXfrm>
    </dsp:sp>
    <dsp:sp modelId="{FC28DBB8-B2DA-4E9F-B574-E6312F1AA338}">
      <dsp:nvSpPr>
        <dsp:cNvPr id="0" name=""/>
        <dsp:cNvSpPr/>
      </dsp:nvSpPr>
      <dsp:spPr>
        <a:xfrm>
          <a:off x="1876633" y="3264574"/>
          <a:ext cx="1148792" cy="5743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Local</a:t>
          </a:r>
        </a:p>
      </dsp:txBody>
      <dsp:txXfrm>
        <a:off x="1876633" y="3264574"/>
        <a:ext cx="1148792" cy="574396"/>
      </dsp:txXfrm>
    </dsp:sp>
    <dsp:sp modelId="{FC22F3BE-61D4-40E2-9336-A0B306169BA7}">
      <dsp:nvSpPr>
        <dsp:cNvPr id="0" name=""/>
        <dsp:cNvSpPr/>
      </dsp:nvSpPr>
      <dsp:spPr>
        <a:xfrm>
          <a:off x="2979473" y="817647"/>
          <a:ext cx="1148792" cy="574396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err="1" smtClean="0"/>
            <a:t>Pré</a:t>
          </a:r>
          <a:r>
            <a:rPr lang="pt-BR" sz="1400" kern="1200" dirty="0" smtClean="0"/>
            <a:t>-evento</a:t>
          </a:r>
          <a:endParaRPr lang="pt-BR" sz="1400" kern="1200" dirty="0"/>
        </a:p>
      </dsp:txBody>
      <dsp:txXfrm>
        <a:off x="2979473" y="817647"/>
        <a:ext cx="1148792" cy="574396"/>
      </dsp:txXfrm>
    </dsp:sp>
    <dsp:sp modelId="{D58BAD4A-779E-431E-B099-EF77BDE2552E}">
      <dsp:nvSpPr>
        <dsp:cNvPr id="0" name=""/>
        <dsp:cNvSpPr/>
      </dsp:nvSpPr>
      <dsp:spPr>
        <a:xfrm>
          <a:off x="3266671" y="1633290"/>
          <a:ext cx="1148792" cy="5743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Pessoas</a:t>
          </a:r>
          <a:endParaRPr lang="pt-BR" sz="1400" kern="1200" dirty="0"/>
        </a:p>
      </dsp:txBody>
      <dsp:txXfrm>
        <a:off x="3266671" y="1633290"/>
        <a:ext cx="1148792" cy="574396"/>
      </dsp:txXfrm>
    </dsp:sp>
    <dsp:sp modelId="{1DA941FF-F9DB-4F3B-9A7F-43DB9CC691D7}">
      <dsp:nvSpPr>
        <dsp:cNvPr id="0" name=""/>
        <dsp:cNvSpPr/>
      </dsp:nvSpPr>
      <dsp:spPr>
        <a:xfrm>
          <a:off x="3266671" y="2448932"/>
          <a:ext cx="1148792" cy="5743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Bandas</a:t>
          </a:r>
          <a:endParaRPr lang="pt-BR" sz="1400" kern="1200" dirty="0"/>
        </a:p>
      </dsp:txBody>
      <dsp:txXfrm>
        <a:off x="3266671" y="2448932"/>
        <a:ext cx="1148792" cy="574396"/>
      </dsp:txXfrm>
    </dsp:sp>
    <dsp:sp modelId="{C2705D65-2E93-4D2D-9090-33C7F9135054}">
      <dsp:nvSpPr>
        <dsp:cNvPr id="0" name=""/>
        <dsp:cNvSpPr/>
      </dsp:nvSpPr>
      <dsp:spPr>
        <a:xfrm>
          <a:off x="3266671" y="3264574"/>
          <a:ext cx="1148792" cy="5743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smtClean="0"/>
            <a:t>Infraestrutura</a:t>
          </a:r>
          <a:endParaRPr lang="pt-BR" sz="1400" kern="1200" dirty="0"/>
        </a:p>
      </dsp:txBody>
      <dsp:txXfrm>
        <a:off x="3266671" y="3264574"/>
        <a:ext cx="1148792" cy="574396"/>
      </dsp:txXfrm>
    </dsp:sp>
    <dsp:sp modelId="{78DFE30B-B7E1-4D72-BDAD-A7988CB2938B}">
      <dsp:nvSpPr>
        <dsp:cNvPr id="0" name=""/>
        <dsp:cNvSpPr/>
      </dsp:nvSpPr>
      <dsp:spPr>
        <a:xfrm>
          <a:off x="3266671" y="4080217"/>
          <a:ext cx="1148792" cy="5743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Parcerias / Patrocínios</a:t>
          </a:r>
        </a:p>
      </dsp:txBody>
      <dsp:txXfrm>
        <a:off x="3266671" y="4080217"/>
        <a:ext cx="1148792" cy="574396"/>
      </dsp:txXfrm>
    </dsp:sp>
    <dsp:sp modelId="{09587E78-9C24-45E0-B7F3-E50A8D3F6FF5}">
      <dsp:nvSpPr>
        <dsp:cNvPr id="0" name=""/>
        <dsp:cNvSpPr/>
      </dsp:nvSpPr>
      <dsp:spPr>
        <a:xfrm>
          <a:off x="3266671" y="4895859"/>
          <a:ext cx="1148792" cy="5743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Publicidade</a:t>
          </a:r>
        </a:p>
      </dsp:txBody>
      <dsp:txXfrm>
        <a:off x="3266671" y="4895859"/>
        <a:ext cx="1148792" cy="574396"/>
      </dsp:txXfrm>
    </dsp:sp>
    <dsp:sp modelId="{8C5F3A6D-7F89-49C7-9B2F-98CA5A715772}">
      <dsp:nvSpPr>
        <dsp:cNvPr id="0" name=""/>
        <dsp:cNvSpPr/>
      </dsp:nvSpPr>
      <dsp:spPr>
        <a:xfrm>
          <a:off x="4369512" y="817647"/>
          <a:ext cx="1148792" cy="574396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Evento</a:t>
          </a:r>
          <a:endParaRPr lang="pt-BR" sz="1400" kern="1200" dirty="0"/>
        </a:p>
      </dsp:txBody>
      <dsp:txXfrm>
        <a:off x="4369512" y="817647"/>
        <a:ext cx="1148792" cy="574396"/>
      </dsp:txXfrm>
    </dsp:sp>
    <dsp:sp modelId="{04B24089-76E2-4E30-A1F6-6A241812664B}">
      <dsp:nvSpPr>
        <dsp:cNvPr id="0" name=""/>
        <dsp:cNvSpPr/>
      </dsp:nvSpPr>
      <dsp:spPr>
        <a:xfrm>
          <a:off x="4656710" y="1633290"/>
          <a:ext cx="1148792" cy="5743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Shows</a:t>
          </a:r>
        </a:p>
      </dsp:txBody>
      <dsp:txXfrm>
        <a:off x="4656710" y="1633290"/>
        <a:ext cx="1148792" cy="574396"/>
      </dsp:txXfrm>
    </dsp:sp>
    <dsp:sp modelId="{D9189CA4-056F-45D7-8621-B6A9FB6AC761}">
      <dsp:nvSpPr>
        <dsp:cNvPr id="0" name=""/>
        <dsp:cNvSpPr/>
      </dsp:nvSpPr>
      <dsp:spPr>
        <a:xfrm>
          <a:off x="4656710" y="2448932"/>
          <a:ext cx="1148792" cy="5743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Serviços</a:t>
          </a:r>
        </a:p>
      </dsp:txBody>
      <dsp:txXfrm>
        <a:off x="4656710" y="2448932"/>
        <a:ext cx="1148792" cy="574396"/>
      </dsp:txXfrm>
    </dsp:sp>
    <dsp:sp modelId="{D20B7FE6-29DA-477F-AD11-E14DDCE08A11}">
      <dsp:nvSpPr>
        <dsp:cNvPr id="0" name=""/>
        <dsp:cNvSpPr/>
      </dsp:nvSpPr>
      <dsp:spPr>
        <a:xfrm>
          <a:off x="4656710" y="3264574"/>
          <a:ext cx="1148792" cy="5743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Comércio</a:t>
          </a:r>
        </a:p>
      </dsp:txBody>
      <dsp:txXfrm>
        <a:off x="4656710" y="3264574"/>
        <a:ext cx="1148792" cy="574396"/>
      </dsp:txXfrm>
    </dsp:sp>
    <dsp:sp modelId="{330DF4B4-EA0C-4869-840F-B7B1F804BF19}">
      <dsp:nvSpPr>
        <dsp:cNvPr id="0" name=""/>
        <dsp:cNvSpPr/>
      </dsp:nvSpPr>
      <dsp:spPr>
        <a:xfrm>
          <a:off x="4656710" y="4080217"/>
          <a:ext cx="1148792" cy="5743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Diversões</a:t>
          </a:r>
        </a:p>
      </dsp:txBody>
      <dsp:txXfrm>
        <a:off x="4656710" y="4080217"/>
        <a:ext cx="1148792" cy="574396"/>
      </dsp:txXfrm>
    </dsp:sp>
    <dsp:sp modelId="{9EC65251-892A-4F26-8695-A241F999E881}">
      <dsp:nvSpPr>
        <dsp:cNvPr id="0" name=""/>
        <dsp:cNvSpPr/>
      </dsp:nvSpPr>
      <dsp:spPr>
        <a:xfrm>
          <a:off x="5759550" y="817647"/>
          <a:ext cx="1148792" cy="574396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Pós-evento</a:t>
          </a:r>
          <a:endParaRPr lang="pt-BR" sz="1400" kern="1200" dirty="0"/>
        </a:p>
      </dsp:txBody>
      <dsp:txXfrm>
        <a:off x="5759550" y="817647"/>
        <a:ext cx="1148792" cy="574396"/>
      </dsp:txXfrm>
    </dsp:sp>
    <dsp:sp modelId="{8A0A2F08-5845-4D42-935A-993109179B10}">
      <dsp:nvSpPr>
        <dsp:cNvPr id="0" name=""/>
        <dsp:cNvSpPr/>
      </dsp:nvSpPr>
      <dsp:spPr>
        <a:xfrm>
          <a:off x="6046748" y="1633290"/>
          <a:ext cx="1148792" cy="5743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Desmontagem</a:t>
          </a:r>
        </a:p>
      </dsp:txBody>
      <dsp:txXfrm>
        <a:off x="6046748" y="1633290"/>
        <a:ext cx="1148792" cy="574396"/>
      </dsp:txXfrm>
    </dsp:sp>
    <dsp:sp modelId="{B23AEE6F-8A28-441D-B266-27D129BA3CA0}">
      <dsp:nvSpPr>
        <dsp:cNvPr id="0" name=""/>
        <dsp:cNvSpPr/>
      </dsp:nvSpPr>
      <dsp:spPr>
        <a:xfrm>
          <a:off x="6046748" y="2448932"/>
          <a:ext cx="1148792" cy="5743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Fechamento de contas</a:t>
          </a:r>
        </a:p>
      </dsp:txBody>
      <dsp:txXfrm>
        <a:off x="6046748" y="2448932"/>
        <a:ext cx="1148792" cy="574396"/>
      </dsp:txXfrm>
    </dsp:sp>
    <dsp:sp modelId="{2831C299-BB13-4296-AFFB-E4E7173AC6ED}">
      <dsp:nvSpPr>
        <dsp:cNvPr id="0" name=""/>
        <dsp:cNvSpPr/>
      </dsp:nvSpPr>
      <dsp:spPr>
        <a:xfrm>
          <a:off x="6046748" y="3264574"/>
          <a:ext cx="1148792" cy="5743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Avaliação geral</a:t>
          </a:r>
        </a:p>
      </dsp:txBody>
      <dsp:txXfrm>
        <a:off x="6046748" y="3264574"/>
        <a:ext cx="1148792" cy="5743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C7CC62-6B87-4C24-B3A2-86431119F50F}" type="datetimeFigureOut">
              <a:rPr lang="pt-BR" smtClean="0"/>
              <a:pPr/>
              <a:t>10/12/2013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4EA4C4-9512-4254-865C-9D000DA9924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2693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704EFB-C82D-4F8E-9115-CB513AC2EA42}" type="datetimeFigureOut">
              <a:rPr lang="pt-BR" smtClean="0"/>
              <a:pPr/>
              <a:t>10/12/2013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976128-344D-4A88-92A0-D99A2A87616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9141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4"/>
          <p:cNvSpPr/>
          <p:nvPr userDrawn="1"/>
        </p:nvSpPr>
        <p:spPr>
          <a:xfrm>
            <a:off x="0" y="0"/>
            <a:ext cx="9144000" cy="1844824"/>
          </a:xfrm>
          <a:prstGeom prst="rect">
            <a:avLst/>
          </a:prstGeom>
          <a:solidFill>
            <a:srgbClr val="2245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800" b="0"/>
          </a:p>
        </p:txBody>
      </p:sp>
      <p:sp>
        <p:nvSpPr>
          <p:cNvPr id="8" name="Retângulo 7"/>
          <p:cNvSpPr/>
          <p:nvPr userDrawn="1"/>
        </p:nvSpPr>
        <p:spPr>
          <a:xfrm>
            <a:off x="0" y="5013176"/>
            <a:ext cx="9144000" cy="1844824"/>
          </a:xfrm>
          <a:prstGeom prst="rect">
            <a:avLst/>
          </a:prstGeom>
          <a:solidFill>
            <a:srgbClr val="2245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800" b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pt-BR" sz="36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ACAE0066-48A9-44BF-B8E3-5AB1DC999584}" type="datetimeFigureOut">
              <a:rPr lang="pt-BR" smtClean="0"/>
              <a:pPr/>
              <a:t>10/12/2013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91C4908A-F137-45CC-A83F-1E0437B9D4C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3"/>
          <p:cNvSpPr/>
          <p:nvPr userDrawn="1"/>
        </p:nvSpPr>
        <p:spPr>
          <a:xfrm>
            <a:off x="4572000" y="-4806"/>
            <a:ext cx="4572000" cy="6862806"/>
          </a:xfrm>
          <a:prstGeom prst="rect">
            <a:avLst/>
          </a:prstGeom>
          <a:solidFill>
            <a:srgbClr val="2245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800" b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CAE0066-48A9-44BF-B8E3-5AB1DC999584}" type="datetimeFigureOut">
              <a:rPr lang="pt-BR" smtClean="0"/>
              <a:pPr/>
              <a:t>10/12/2013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91C4908A-F137-45CC-A83F-1E0437B9D4C0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38393"/>
          <a:stretch>
            <a:fillRect/>
          </a:stretch>
        </p:blipFill>
        <p:spPr bwMode="auto">
          <a:xfrm>
            <a:off x="56876" y="6309320"/>
            <a:ext cx="77070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4032448" cy="4525963"/>
          </a:xfrm>
        </p:spPr>
        <p:txBody>
          <a:bodyPr/>
          <a:lstStyle>
            <a:lvl1pPr>
              <a:defRPr b="0">
                <a:latin typeface="+mn-lt"/>
              </a:defRPr>
            </a:lvl1pPr>
            <a:lvl2pPr>
              <a:defRPr b="0">
                <a:latin typeface="+mn-lt"/>
              </a:defRPr>
            </a:lvl2pPr>
            <a:lvl3pPr>
              <a:defRPr b="0">
                <a:latin typeface="+mn-lt"/>
              </a:defRPr>
            </a:lvl3pPr>
            <a:lvl4pPr>
              <a:defRPr b="0">
                <a:latin typeface="+mn-lt"/>
              </a:defRPr>
            </a:lvl4pPr>
            <a:lvl5pPr>
              <a:defRPr b="0"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pt-BR" dirty="0"/>
          </a:p>
        </p:txBody>
      </p:sp>
      <p:sp>
        <p:nvSpPr>
          <p:cNvPr id="12" name="Content Placeholder 2"/>
          <p:cNvSpPr>
            <a:spLocks noGrp="1"/>
          </p:cNvSpPr>
          <p:nvPr>
            <p:ph idx="13"/>
          </p:nvPr>
        </p:nvSpPr>
        <p:spPr>
          <a:xfrm>
            <a:off x="4860032" y="1556792"/>
            <a:ext cx="4032448" cy="4525963"/>
          </a:xfrm>
        </p:spPr>
        <p:txBody>
          <a:bodyPr/>
          <a:lstStyle>
            <a:lvl1pPr>
              <a:defRPr b="0">
                <a:solidFill>
                  <a:schemeClr val="bg1"/>
                </a:solidFill>
                <a:latin typeface="+mn-lt"/>
              </a:defRPr>
            </a:lvl1pPr>
            <a:lvl2pPr>
              <a:defRPr b="0">
                <a:solidFill>
                  <a:schemeClr val="bg1"/>
                </a:solidFill>
                <a:latin typeface="+mn-lt"/>
              </a:defRPr>
            </a:lvl2pPr>
            <a:lvl3pPr>
              <a:defRPr b="0">
                <a:solidFill>
                  <a:schemeClr val="bg1"/>
                </a:solidFill>
                <a:latin typeface="+mn-lt"/>
              </a:defRPr>
            </a:lvl3pPr>
            <a:lvl4pPr>
              <a:defRPr b="0">
                <a:solidFill>
                  <a:schemeClr val="bg1"/>
                </a:solidFill>
                <a:latin typeface="+mn-lt"/>
              </a:defRPr>
            </a:lvl4pPr>
            <a:lvl5pPr>
              <a:defRPr b="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pt-BR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4104456" cy="648072"/>
          </a:xfrm>
        </p:spPr>
        <p:txBody>
          <a:bodyPr>
            <a:normAutofit/>
          </a:bodyPr>
          <a:lstStyle>
            <a:lvl1pPr algn="l">
              <a:defRPr lang="pt-BR" sz="36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3"/>
          <p:cNvSpPr/>
          <p:nvPr userDrawn="1"/>
        </p:nvSpPr>
        <p:spPr>
          <a:xfrm>
            <a:off x="4533332" y="3426596"/>
            <a:ext cx="4610667" cy="3431403"/>
          </a:xfrm>
          <a:prstGeom prst="rect">
            <a:avLst/>
          </a:prstGeom>
          <a:solidFill>
            <a:srgbClr val="2245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800" b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CAE0066-48A9-44BF-B8E3-5AB1DC999584}" type="datetimeFigureOut">
              <a:rPr lang="pt-BR" smtClean="0"/>
              <a:pPr/>
              <a:t>10/12/2013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91C4908A-F137-45CC-A83F-1E0437B9D4C0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38393"/>
          <a:stretch>
            <a:fillRect/>
          </a:stretch>
        </p:blipFill>
        <p:spPr bwMode="auto">
          <a:xfrm>
            <a:off x="56876" y="6309320"/>
            <a:ext cx="77070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04279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pt-BR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251520" y="3573016"/>
            <a:ext cx="4032448" cy="2509739"/>
          </a:xfrm>
        </p:spPr>
        <p:txBody>
          <a:bodyPr/>
          <a:lstStyle>
            <a:lvl1pPr>
              <a:defRPr b="0">
                <a:solidFill>
                  <a:schemeClr val="tx1"/>
                </a:solidFill>
                <a:latin typeface="+mn-lt"/>
              </a:defRPr>
            </a:lvl1pPr>
            <a:lvl2pPr>
              <a:defRPr b="0">
                <a:solidFill>
                  <a:schemeClr val="tx1"/>
                </a:solidFill>
                <a:latin typeface="+mn-lt"/>
              </a:defRPr>
            </a:lvl2pPr>
            <a:lvl3pPr>
              <a:defRPr b="0">
                <a:solidFill>
                  <a:schemeClr val="tx1"/>
                </a:solidFill>
                <a:latin typeface="+mn-lt"/>
              </a:defRPr>
            </a:lvl3pPr>
            <a:lvl4pPr>
              <a:defRPr b="0">
                <a:solidFill>
                  <a:schemeClr val="tx1"/>
                </a:solidFill>
                <a:latin typeface="+mn-lt"/>
              </a:defRPr>
            </a:lvl4pPr>
            <a:lvl5pPr>
              <a:defRPr b="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pt-BR" dirty="0"/>
          </a:p>
        </p:txBody>
      </p:sp>
      <p:sp>
        <p:nvSpPr>
          <p:cNvPr id="12" name="Content Placeholder 2"/>
          <p:cNvSpPr>
            <a:spLocks noGrp="1"/>
          </p:cNvSpPr>
          <p:nvPr>
            <p:ph idx="13"/>
          </p:nvPr>
        </p:nvSpPr>
        <p:spPr>
          <a:xfrm>
            <a:off x="4788024" y="116633"/>
            <a:ext cx="4032448" cy="3096344"/>
          </a:xfrm>
        </p:spPr>
        <p:txBody>
          <a:bodyPr/>
          <a:lstStyle>
            <a:lvl1pPr>
              <a:defRPr b="0">
                <a:solidFill>
                  <a:schemeClr val="tx1"/>
                </a:solidFill>
                <a:latin typeface="+mn-lt"/>
              </a:defRPr>
            </a:lvl1pPr>
            <a:lvl2pPr>
              <a:defRPr b="0">
                <a:solidFill>
                  <a:schemeClr val="tx1"/>
                </a:solidFill>
                <a:latin typeface="+mn-lt"/>
              </a:defRPr>
            </a:lvl2pPr>
            <a:lvl3pPr>
              <a:defRPr b="0">
                <a:solidFill>
                  <a:schemeClr val="tx1"/>
                </a:solidFill>
                <a:latin typeface="+mn-lt"/>
              </a:defRPr>
            </a:lvl3pPr>
            <a:lvl4pPr>
              <a:defRPr b="0">
                <a:solidFill>
                  <a:schemeClr val="tx1"/>
                </a:solidFill>
                <a:latin typeface="+mn-lt"/>
              </a:defRPr>
            </a:lvl4pPr>
            <a:lvl5pPr>
              <a:defRPr b="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pt-BR" dirty="0"/>
          </a:p>
        </p:txBody>
      </p:sp>
      <p:sp>
        <p:nvSpPr>
          <p:cNvPr id="13" name="Retângulo 3"/>
          <p:cNvSpPr/>
          <p:nvPr userDrawn="1"/>
        </p:nvSpPr>
        <p:spPr>
          <a:xfrm>
            <a:off x="-34564" y="-4807"/>
            <a:ext cx="4572000" cy="3431403"/>
          </a:xfrm>
          <a:prstGeom prst="rect">
            <a:avLst/>
          </a:prstGeom>
          <a:solidFill>
            <a:srgbClr val="2245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800" b="0"/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4788024" y="3573016"/>
            <a:ext cx="4032448" cy="3096344"/>
          </a:xfrm>
        </p:spPr>
        <p:txBody>
          <a:bodyPr/>
          <a:lstStyle>
            <a:lvl1pPr>
              <a:defRPr b="0">
                <a:solidFill>
                  <a:schemeClr val="bg1"/>
                </a:solidFill>
                <a:latin typeface="+mn-lt"/>
              </a:defRPr>
            </a:lvl1pPr>
            <a:lvl2pPr>
              <a:defRPr b="0">
                <a:solidFill>
                  <a:schemeClr val="bg1"/>
                </a:solidFill>
                <a:latin typeface="+mn-lt"/>
              </a:defRPr>
            </a:lvl2pPr>
            <a:lvl3pPr>
              <a:defRPr b="0">
                <a:solidFill>
                  <a:schemeClr val="bg1"/>
                </a:solidFill>
                <a:latin typeface="+mn-lt"/>
              </a:defRPr>
            </a:lvl3pPr>
            <a:lvl4pPr>
              <a:defRPr b="0">
                <a:solidFill>
                  <a:schemeClr val="bg1"/>
                </a:solidFill>
                <a:latin typeface="+mn-lt"/>
              </a:defRPr>
            </a:lvl4pPr>
            <a:lvl5pPr>
              <a:defRPr b="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pt-BR" dirty="0"/>
          </a:p>
        </p:txBody>
      </p:sp>
      <p:sp>
        <p:nvSpPr>
          <p:cNvPr id="15" name="Content Placeholder 2"/>
          <p:cNvSpPr>
            <a:spLocks noGrp="1"/>
          </p:cNvSpPr>
          <p:nvPr>
            <p:ph idx="15"/>
          </p:nvPr>
        </p:nvSpPr>
        <p:spPr>
          <a:xfrm>
            <a:off x="251520" y="188640"/>
            <a:ext cx="4032448" cy="3096344"/>
          </a:xfrm>
        </p:spPr>
        <p:txBody>
          <a:bodyPr/>
          <a:lstStyle>
            <a:lvl1pPr>
              <a:defRPr b="0">
                <a:solidFill>
                  <a:schemeClr val="bg1"/>
                </a:solidFill>
                <a:latin typeface="+mn-lt"/>
              </a:defRPr>
            </a:lvl1pPr>
            <a:lvl2pPr>
              <a:defRPr b="0">
                <a:solidFill>
                  <a:schemeClr val="bg1"/>
                </a:solidFill>
                <a:latin typeface="+mn-lt"/>
              </a:defRPr>
            </a:lvl2pPr>
            <a:lvl3pPr>
              <a:defRPr b="0">
                <a:solidFill>
                  <a:schemeClr val="bg1"/>
                </a:solidFill>
                <a:latin typeface="+mn-lt"/>
              </a:defRPr>
            </a:lvl3pPr>
            <a:lvl4pPr>
              <a:defRPr b="0">
                <a:solidFill>
                  <a:schemeClr val="bg1"/>
                </a:solidFill>
                <a:latin typeface="+mn-lt"/>
              </a:defRPr>
            </a:lvl4pPr>
            <a:lvl5pPr>
              <a:defRPr b="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46115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3"/>
          <p:cNvSpPr/>
          <p:nvPr userDrawn="1"/>
        </p:nvSpPr>
        <p:spPr>
          <a:xfrm>
            <a:off x="0" y="0"/>
            <a:ext cx="4572000" cy="6862806"/>
          </a:xfrm>
          <a:prstGeom prst="rect">
            <a:avLst/>
          </a:prstGeom>
          <a:solidFill>
            <a:srgbClr val="2245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800" b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ACAE0066-48A9-44BF-B8E3-5AB1DC999584}" type="datetimeFigureOut">
              <a:rPr lang="pt-BR" smtClean="0"/>
              <a:pPr/>
              <a:t>10/12/2013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835224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1C4908A-F137-45CC-A83F-1E0437B9D4C0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38393"/>
          <a:stretch>
            <a:fillRect/>
          </a:stretch>
        </p:blipFill>
        <p:spPr bwMode="auto">
          <a:xfrm>
            <a:off x="8373292" y="6309320"/>
            <a:ext cx="77070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4032448" cy="4525963"/>
          </a:xfrm>
        </p:spPr>
        <p:txBody>
          <a:bodyPr/>
          <a:lstStyle>
            <a:lvl1pPr>
              <a:defRPr b="0">
                <a:solidFill>
                  <a:schemeClr val="bg1"/>
                </a:solidFill>
                <a:latin typeface="+mn-lt"/>
              </a:defRPr>
            </a:lvl1pPr>
            <a:lvl2pPr>
              <a:defRPr b="0">
                <a:solidFill>
                  <a:schemeClr val="bg1"/>
                </a:solidFill>
                <a:latin typeface="+mn-lt"/>
              </a:defRPr>
            </a:lvl2pPr>
            <a:lvl3pPr>
              <a:defRPr b="0">
                <a:solidFill>
                  <a:schemeClr val="bg1"/>
                </a:solidFill>
                <a:latin typeface="+mn-lt"/>
              </a:defRPr>
            </a:lvl3pPr>
            <a:lvl4pPr>
              <a:defRPr b="0">
                <a:solidFill>
                  <a:schemeClr val="bg1"/>
                </a:solidFill>
                <a:latin typeface="+mn-lt"/>
              </a:defRPr>
            </a:lvl4pPr>
            <a:lvl5pPr>
              <a:defRPr b="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pt-BR" dirty="0"/>
          </a:p>
        </p:txBody>
      </p:sp>
      <p:sp>
        <p:nvSpPr>
          <p:cNvPr id="12" name="Content Placeholder 2"/>
          <p:cNvSpPr>
            <a:spLocks noGrp="1"/>
          </p:cNvSpPr>
          <p:nvPr>
            <p:ph idx="13"/>
          </p:nvPr>
        </p:nvSpPr>
        <p:spPr>
          <a:xfrm>
            <a:off x="4860032" y="1556792"/>
            <a:ext cx="4032448" cy="4525963"/>
          </a:xfrm>
        </p:spPr>
        <p:txBody>
          <a:bodyPr/>
          <a:lstStyle>
            <a:lvl1pPr>
              <a:defRPr b="0">
                <a:solidFill>
                  <a:schemeClr val="tx1"/>
                </a:solidFill>
                <a:latin typeface="+mn-lt"/>
              </a:defRPr>
            </a:lvl1pPr>
            <a:lvl2pPr>
              <a:defRPr b="0">
                <a:solidFill>
                  <a:schemeClr val="tx1"/>
                </a:solidFill>
                <a:latin typeface="+mn-lt"/>
              </a:defRPr>
            </a:lvl2pPr>
            <a:lvl3pPr>
              <a:defRPr b="0">
                <a:solidFill>
                  <a:schemeClr val="tx1"/>
                </a:solidFill>
                <a:latin typeface="+mn-lt"/>
              </a:defRPr>
            </a:lvl3pPr>
            <a:lvl4pPr>
              <a:defRPr b="0">
                <a:solidFill>
                  <a:schemeClr val="tx1"/>
                </a:solidFill>
                <a:latin typeface="+mn-lt"/>
              </a:defRPr>
            </a:lvl4pPr>
            <a:lvl5pPr>
              <a:defRPr b="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pt-BR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4104456" cy="648072"/>
          </a:xfrm>
        </p:spPr>
        <p:txBody>
          <a:bodyPr>
            <a:normAutofit/>
          </a:bodyPr>
          <a:lstStyle>
            <a:lvl1pPr algn="l">
              <a:defRPr lang="pt-BR" sz="36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3"/>
          <p:cNvSpPr/>
          <p:nvPr userDrawn="1"/>
        </p:nvSpPr>
        <p:spPr>
          <a:xfrm>
            <a:off x="0" y="-4806"/>
            <a:ext cx="9144000" cy="6862806"/>
          </a:xfrm>
          <a:prstGeom prst="rect">
            <a:avLst/>
          </a:prstGeom>
          <a:solidFill>
            <a:srgbClr val="2245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800" b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ACAE0066-48A9-44BF-B8E3-5AB1DC999584}" type="datetimeFigureOut">
              <a:rPr lang="pt-BR" smtClean="0"/>
              <a:pPr/>
              <a:t>10/12/2013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91C4908A-F137-45CC-A83F-1E0437B9D4C0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46856" y="1052737"/>
            <a:ext cx="8229600" cy="4752528"/>
          </a:xfrm>
        </p:spPr>
        <p:txBody>
          <a:bodyPr/>
          <a:lstStyle>
            <a:lvl1pPr>
              <a:defRPr b="0">
                <a:solidFill>
                  <a:schemeClr val="bg1"/>
                </a:solidFill>
                <a:latin typeface="+mn-lt"/>
              </a:defRPr>
            </a:lvl1pPr>
            <a:lvl2pPr>
              <a:defRPr b="0">
                <a:solidFill>
                  <a:schemeClr val="bg1"/>
                </a:solidFill>
                <a:latin typeface="+mn-lt"/>
              </a:defRPr>
            </a:lvl2pPr>
            <a:lvl3pPr>
              <a:defRPr b="0">
                <a:solidFill>
                  <a:schemeClr val="bg1"/>
                </a:solidFill>
                <a:latin typeface="+mn-lt"/>
              </a:defRPr>
            </a:lvl3pPr>
            <a:lvl4pPr>
              <a:defRPr b="0">
                <a:solidFill>
                  <a:schemeClr val="bg1"/>
                </a:solidFill>
                <a:latin typeface="+mn-lt"/>
              </a:defRPr>
            </a:lvl4pPr>
            <a:lvl5pPr>
              <a:defRPr b="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pt-BR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363272" cy="648072"/>
          </a:xfrm>
        </p:spPr>
        <p:txBody>
          <a:bodyPr>
            <a:normAutofit/>
          </a:bodyPr>
          <a:lstStyle>
            <a:lvl1pPr algn="l">
              <a:defRPr lang="pt-BR" sz="36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0066-48A9-44BF-B8E3-5AB1DC999584}" type="datetimeFigureOut">
              <a:rPr lang="pt-BR" smtClean="0"/>
              <a:pPr/>
              <a:t>10/12/2013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1C4908A-F137-45CC-A83F-1E0437B9D4C0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38393"/>
          <a:stretch>
            <a:fillRect/>
          </a:stretch>
        </p:blipFill>
        <p:spPr bwMode="auto">
          <a:xfrm>
            <a:off x="56876" y="6309320"/>
            <a:ext cx="77070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46856" y="1052737"/>
            <a:ext cx="8229600" cy="4752528"/>
          </a:xfrm>
        </p:spPr>
        <p:txBody>
          <a:bodyPr/>
          <a:lstStyle>
            <a:lvl1pPr>
              <a:defRPr b="0">
                <a:solidFill>
                  <a:schemeClr val="tx1"/>
                </a:solidFill>
                <a:latin typeface="+mn-lt"/>
              </a:defRPr>
            </a:lvl1pPr>
            <a:lvl2pPr>
              <a:defRPr b="0">
                <a:solidFill>
                  <a:schemeClr val="tx1"/>
                </a:solidFill>
                <a:latin typeface="+mn-lt"/>
              </a:defRPr>
            </a:lvl2pPr>
            <a:lvl3pPr>
              <a:defRPr b="0">
                <a:solidFill>
                  <a:schemeClr val="tx1"/>
                </a:solidFill>
                <a:latin typeface="+mn-lt"/>
              </a:defRPr>
            </a:lvl3pPr>
            <a:lvl4pPr>
              <a:defRPr b="0">
                <a:solidFill>
                  <a:schemeClr val="tx1"/>
                </a:solidFill>
                <a:latin typeface="+mn-lt"/>
              </a:defRPr>
            </a:lvl4pPr>
            <a:lvl5pPr>
              <a:defRPr b="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pt-BR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363272" cy="648072"/>
          </a:xfrm>
        </p:spPr>
        <p:txBody>
          <a:bodyPr>
            <a:normAutofit/>
          </a:bodyPr>
          <a:lstStyle>
            <a:lvl1pPr algn="l">
              <a:defRPr lang="pt-BR" sz="36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3"/>
          <p:cNvSpPr/>
          <p:nvPr userDrawn="1"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2245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800" b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ACAE0066-48A9-44BF-B8E3-5AB1DC999584}" type="datetimeFigureOut">
              <a:rPr lang="pt-BR" smtClean="0"/>
              <a:pPr/>
              <a:t>10/12/2013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91C4908A-F137-45CC-A83F-1E0437B9D4C0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38393"/>
          <a:stretch>
            <a:fillRect/>
          </a:stretch>
        </p:blipFill>
        <p:spPr bwMode="auto">
          <a:xfrm>
            <a:off x="8373292" y="116632"/>
            <a:ext cx="77070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0066-48A9-44BF-B8E3-5AB1DC999584}" type="datetimeFigureOut">
              <a:rPr lang="pt-BR" smtClean="0"/>
              <a:pPr/>
              <a:t>10/12/2013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4908A-F137-45CC-A83F-1E0437B9D4C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5" name="Retângulo 4"/>
          <p:cNvSpPr/>
          <p:nvPr userDrawn="1"/>
        </p:nvSpPr>
        <p:spPr>
          <a:xfrm>
            <a:off x="0" y="0"/>
            <a:ext cx="9144000" cy="1844824"/>
          </a:xfrm>
          <a:prstGeom prst="rect">
            <a:avLst/>
          </a:prstGeom>
          <a:solidFill>
            <a:srgbClr val="2245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800" b="0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5240" y="2016136"/>
            <a:ext cx="3096344" cy="2817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tângulo 7"/>
          <p:cNvSpPr/>
          <p:nvPr userDrawn="1"/>
        </p:nvSpPr>
        <p:spPr>
          <a:xfrm>
            <a:off x="-4432" y="5020785"/>
            <a:ext cx="9144000" cy="1844824"/>
          </a:xfrm>
          <a:prstGeom prst="rect">
            <a:avLst/>
          </a:prstGeom>
          <a:solidFill>
            <a:srgbClr val="2245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8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  <a:lvl2pPr>
              <a:defRPr b="0">
                <a:latin typeface="+mn-lt"/>
              </a:defRPr>
            </a:lvl2pPr>
            <a:lvl3pPr>
              <a:defRPr b="0">
                <a:latin typeface="+mn-lt"/>
              </a:defRPr>
            </a:lvl3pPr>
            <a:lvl4pPr>
              <a:defRPr b="0">
                <a:latin typeface="+mn-lt"/>
              </a:defRPr>
            </a:lvl4pPr>
            <a:lvl5pPr>
              <a:defRPr b="0"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0066-48A9-44BF-B8E3-5AB1DC999584}" type="datetimeFigureOut">
              <a:rPr lang="pt-BR" smtClean="0"/>
              <a:pPr/>
              <a:t>10/12/2013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4908A-F137-45CC-A83F-1E0437B9D4C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Retângulo 3"/>
          <p:cNvSpPr/>
          <p:nvPr userDrawn="1"/>
        </p:nvSpPr>
        <p:spPr>
          <a:xfrm>
            <a:off x="0" y="-1"/>
            <a:ext cx="9144000" cy="1065096"/>
          </a:xfrm>
          <a:prstGeom prst="rect">
            <a:avLst/>
          </a:prstGeom>
          <a:solidFill>
            <a:srgbClr val="2245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800" b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363272" cy="648072"/>
          </a:xfrm>
        </p:spPr>
        <p:txBody>
          <a:bodyPr>
            <a:normAutofit/>
          </a:bodyPr>
          <a:lstStyle>
            <a:lvl1pPr algn="l">
              <a:defRPr lang="pt-BR" sz="36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pt-BR" dirty="0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38393"/>
          <a:stretch>
            <a:fillRect/>
          </a:stretch>
        </p:blipFill>
        <p:spPr bwMode="auto">
          <a:xfrm>
            <a:off x="56876" y="6309320"/>
            <a:ext cx="77070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"/>
          <p:cNvSpPr/>
          <p:nvPr userDrawn="1"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rgbClr val="2245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800" b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pt-BR" sz="36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lang="en-US" sz="20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ACAE0066-48A9-44BF-B8E3-5AB1DC999584}" type="datetimeFigureOut">
              <a:rPr lang="pt-BR" smtClean="0"/>
              <a:pPr/>
              <a:t>10/12/2013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91C4908A-F137-45CC-A83F-1E0437B9D4C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Retângulo 7"/>
          <p:cNvSpPr/>
          <p:nvPr userDrawn="1"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rgbClr val="2245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8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0066-48A9-44BF-B8E3-5AB1DC999584}" type="datetimeFigureOut">
              <a:rPr lang="pt-BR" smtClean="0"/>
              <a:pPr/>
              <a:t>10/12/2013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4908A-F137-45CC-A83F-1E0437B9D4C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Retângulo 3"/>
          <p:cNvSpPr/>
          <p:nvPr userDrawn="1"/>
        </p:nvSpPr>
        <p:spPr>
          <a:xfrm>
            <a:off x="0" y="-1"/>
            <a:ext cx="9144000" cy="1065096"/>
          </a:xfrm>
          <a:prstGeom prst="rect">
            <a:avLst/>
          </a:prstGeom>
          <a:solidFill>
            <a:srgbClr val="2245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800" b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363272" cy="648072"/>
          </a:xfrm>
        </p:spPr>
        <p:txBody>
          <a:bodyPr>
            <a:normAutofit/>
          </a:bodyPr>
          <a:lstStyle>
            <a:lvl1pPr algn="l">
              <a:defRPr lang="pt-BR" sz="36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pt-BR" dirty="0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38393"/>
          <a:stretch>
            <a:fillRect/>
          </a:stretch>
        </p:blipFill>
        <p:spPr bwMode="auto">
          <a:xfrm>
            <a:off x="56876" y="6309320"/>
            <a:ext cx="77070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0066-48A9-44BF-B8E3-5AB1DC999584}" type="datetimeFigureOut">
              <a:rPr lang="pt-BR" smtClean="0"/>
              <a:pPr/>
              <a:t>10/12/2013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4908A-F137-45CC-A83F-1E0437B9D4C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Retângulo 3"/>
          <p:cNvSpPr/>
          <p:nvPr userDrawn="1"/>
        </p:nvSpPr>
        <p:spPr>
          <a:xfrm>
            <a:off x="0" y="-1"/>
            <a:ext cx="9144000" cy="1065096"/>
          </a:xfrm>
          <a:prstGeom prst="rect">
            <a:avLst/>
          </a:prstGeom>
          <a:solidFill>
            <a:srgbClr val="2245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800" b="0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38393"/>
          <a:stretch>
            <a:fillRect/>
          </a:stretch>
        </p:blipFill>
        <p:spPr bwMode="auto">
          <a:xfrm>
            <a:off x="56876" y="6309320"/>
            <a:ext cx="77070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207293"/>
            <a:ext cx="8229600" cy="4525963"/>
          </a:xfrm>
        </p:spPr>
        <p:txBody>
          <a:bodyPr/>
          <a:lstStyle>
            <a:lvl1pPr>
              <a:defRPr b="0">
                <a:latin typeface="+mn-lt"/>
              </a:defRPr>
            </a:lvl1pPr>
            <a:lvl2pPr>
              <a:defRPr b="0">
                <a:latin typeface="+mn-lt"/>
              </a:defRPr>
            </a:lvl2pPr>
            <a:lvl3pPr>
              <a:defRPr b="0">
                <a:latin typeface="+mn-lt"/>
              </a:defRPr>
            </a:lvl3pPr>
            <a:lvl4pPr>
              <a:defRPr b="0">
                <a:latin typeface="+mn-lt"/>
              </a:defRPr>
            </a:lvl4pPr>
            <a:lvl5pPr>
              <a:defRPr b="0"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pt-BR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363272" cy="648072"/>
          </a:xfrm>
        </p:spPr>
        <p:txBody>
          <a:bodyPr>
            <a:normAutofit/>
          </a:bodyPr>
          <a:lstStyle>
            <a:lvl1pPr algn="l">
              <a:defRPr lang="pt-BR" sz="36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3"/>
          <p:cNvSpPr/>
          <p:nvPr userDrawn="1"/>
        </p:nvSpPr>
        <p:spPr>
          <a:xfrm>
            <a:off x="0" y="5792904"/>
            <a:ext cx="9144000" cy="1065096"/>
          </a:xfrm>
          <a:prstGeom prst="rect">
            <a:avLst/>
          </a:prstGeom>
          <a:solidFill>
            <a:srgbClr val="2245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800" b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ACAE0066-48A9-44BF-B8E3-5AB1DC999584}" type="datetimeFigureOut">
              <a:rPr lang="pt-BR" smtClean="0"/>
              <a:pPr/>
              <a:t>10/12/2013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91C4908A-F137-45CC-A83F-1E0437B9D4C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Retângulo 3"/>
          <p:cNvSpPr/>
          <p:nvPr userDrawn="1"/>
        </p:nvSpPr>
        <p:spPr>
          <a:xfrm>
            <a:off x="0" y="-1"/>
            <a:ext cx="9144000" cy="1065096"/>
          </a:xfrm>
          <a:prstGeom prst="rect">
            <a:avLst/>
          </a:prstGeom>
          <a:solidFill>
            <a:srgbClr val="2245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800" b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525963"/>
          </a:xfrm>
        </p:spPr>
        <p:txBody>
          <a:bodyPr/>
          <a:lstStyle>
            <a:lvl1pPr>
              <a:defRPr b="0">
                <a:latin typeface="+mn-lt"/>
              </a:defRPr>
            </a:lvl1pPr>
            <a:lvl2pPr>
              <a:defRPr b="0">
                <a:latin typeface="+mn-lt"/>
              </a:defRPr>
            </a:lvl2pPr>
            <a:lvl3pPr>
              <a:defRPr b="0">
                <a:latin typeface="+mn-lt"/>
              </a:defRPr>
            </a:lvl3pPr>
            <a:lvl4pPr>
              <a:defRPr b="0">
                <a:latin typeface="+mn-lt"/>
              </a:defRPr>
            </a:lvl4pPr>
            <a:lvl5pPr>
              <a:defRPr b="0"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pt-BR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363272" cy="648072"/>
          </a:xfrm>
        </p:spPr>
        <p:txBody>
          <a:bodyPr>
            <a:normAutofit/>
          </a:bodyPr>
          <a:lstStyle>
            <a:lvl1pPr algn="l">
              <a:defRPr lang="pt-BR" sz="36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3"/>
          <p:cNvSpPr/>
          <p:nvPr userDrawn="1"/>
        </p:nvSpPr>
        <p:spPr>
          <a:xfrm>
            <a:off x="0" y="5792904"/>
            <a:ext cx="9144000" cy="1065096"/>
          </a:xfrm>
          <a:prstGeom prst="rect">
            <a:avLst/>
          </a:prstGeom>
          <a:solidFill>
            <a:srgbClr val="2245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800" b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ACAE0066-48A9-44BF-B8E3-5AB1DC999584}" type="datetimeFigureOut">
              <a:rPr lang="pt-BR" smtClean="0"/>
              <a:pPr/>
              <a:t>10/12/2013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91C4908A-F137-45CC-A83F-1E0437B9D4C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525963"/>
          </a:xfrm>
        </p:spPr>
        <p:txBody>
          <a:bodyPr/>
          <a:lstStyle>
            <a:lvl1pPr>
              <a:defRPr b="0">
                <a:latin typeface="+mn-lt"/>
              </a:defRPr>
            </a:lvl1pPr>
            <a:lvl2pPr>
              <a:defRPr b="0">
                <a:latin typeface="+mn-lt"/>
              </a:defRPr>
            </a:lvl2pPr>
            <a:lvl3pPr>
              <a:defRPr b="0">
                <a:latin typeface="+mn-lt"/>
              </a:defRPr>
            </a:lvl3pPr>
            <a:lvl4pPr>
              <a:defRPr b="0">
                <a:latin typeface="+mn-lt"/>
              </a:defRPr>
            </a:lvl4pPr>
            <a:lvl5pPr>
              <a:defRPr b="0"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pt-BR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363272" cy="648072"/>
          </a:xfrm>
        </p:spPr>
        <p:txBody>
          <a:bodyPr>
            <a:normAutofit/>
          </a:bodyPr>
          <a:lstStyle>
            <a:lvl1pPr algn="l">
              <a:defRPr lang="pt-BR" sz="36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3"/>
          <p:cNvSpPr/>
          <p:nvPr userDrawn="1"/>
        </p:nvSpPr>
        <p:spPr>
          <a:xfrm>
            <a:off x="0" y="3284984"/>
            <a:ext cx="9144000" cy="3573016"/>
          </a:xfrm>
          <a:prstGeom prst="rect">
            <a:avLst/>
          </a:prstGeom>
          <a:solidFill>
            <a:srgbClr val="2245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800" b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ACAE0066-48A9-44BF-B8E3-5AB1DC999584}" type="datetimeFigureOut">
              <a:rPr lang="pt-BR" smtClean="0"/>
              <a:pPr/>
              <a:t>10/12/2013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91C4908A-F137-45CC-A83F-1E0437B9D4C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525963"/>
          </a:xfrm>
        </p:spPr>
        <p:txBody>
          <a:bodyPr/>
          <a:lstStyle>
            <a:lvl1pPr>
              <a:defRPr b="0">
                <a:latin typeface="+mn-lt"/>
              </a:defRPr>
            </a:lvl1pPr>
            <a:lvl2pPr>
              <a:defRPr b="0">
                <a:latin typeface="+mn-lt"/>
              </a:defRPr>
            </a:lvl2pPr>
            <a:lvl3pPr>
              <a:defRPr b="0">
                <a:latin typeface="+mn-lt"/>
              </a:defRPr>
            </a:lvl3pPr>
            <a:lvl4pPr>
              <a:defRPr b="0">
                <a:latin typeface="+mn-lt"/>
              </a:defRPr>
            </a:lvl4pPr>
            <a:lvl5pPr>
              <a:defRPr b="0"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pt-BR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363272" cy="648072"/>
          </a:xfrm>
        </p:spPr>
        <p:txBody>
          <a:bodyPr>
            <a:normAutofit/>
          </a:bodyPr>
          <a:lstStyle>
            <a:lvl1pPr algn="l">
              <a:defRPr lang="pt-BR" sz="36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3"/>
          <p:cNvSpPr/>
          <p:nvPr userDrawn="1"/>
        </p:nvSpPr>
        <p:spPr>
          <a:xfrm>
            <a:off x="0" y="-4806"/>
            <a:ext cx="9144000" cy="3573016"/>
          </a:xfrm>
          <a:prstGeom prst="rect">
            <a:avLst/>
          </a:prstGeom>
          <a:solidFill>
            <a:srgbClr val="2245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800" b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CAE0066-48A9-44BF-B8E3-5AB1DC999584}" type="datetimeFigureOut">
              <a:rPr lang="pt-BR" smtClean="0"/>
              <a:pPr/>
              <a:t>10/12/2013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1C4908A-F137-45CC-A83F-1E0437B9D4C0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38393"/>
          <a:stretch>
            <a:fillRect/>
          </a:stretch>
        </p:blipFill>
        <p:spPr bwMode="auto">
          <a:xfrm>
            <a:off x="56876" y="6309320"/>
            <a:ext cx="77070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2376265"/>
          </a:xfrm>
        </p:spPr>
        <p:txBody>
          <a:bodyPr/>
          <a:lstStyle>
            <a:lvl1pPr>
              <a:defRPr b="0">
                <a:solidFill>
                  <a:schemeClr val="bg1"/>
                </a:solidFill>
                <a:latin typeface="+mn-lt"/>
              </a:defRPr>
            </a:lvl1pPr>
            <a:lvl2pPr>
              <a:defRPr b="0">
                <a:solidFill>
                  <a:schemeClr val="bg1"/>
                </a:solidFill>
                <a:latin typeface="+mn-lt"/>
              </a:defRPr>
            </a:lvl2pPr>
            <a:lvl3pPr>
              <a:defRPr b="0">
                <a:solidFill>
                  <a:schemeClr val="bg1"/>
                </a:solidFill>
                <a:latin typeface="+mn-lt"/>
              </a:defRPr>
            </a:lvl3pPr>
            <a:lvl4pPr>
              <a:defRPr b="0">
                <a:solidFill>
                  <a:schemeClr val="bg1"/>
                </a:solidFill>
                <a:latin typeface="+mn-lt"/>
              </a:defRPr>
            </a:lvl4pPr>
            <a:lvl5pPr>
              <a:defRPr b="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pt-BR" dirty="0"/>
          </a:p>
        </p:txBody>
      </p:sp>
      <p:sp>
        <p:nvSpPr>
          <p:cNvPr id="12" name="Content Placeholder 2"/>
          <p:cNvSpPr>
            <a:spLocks noGrp="1"/>
          </p:cNvSpPr>
          <p:nvPr>
            <p:ph idx="13"/>
          </p:nvPr>
        </p:nvSpPr>
        <p:spPr>
          <a:xfrm>
            <a:off x="467544" y="3645024"/>
            <a:ext cx="8229600" cy="2448272"/>
          </a:xfrm>
        </p:spPr>
        <p:txBody>
          <a:bodyPr/>
          <a:lstStyle>
            <a:lvl1pPr>
              <a:defRPr b="0">
                <a:solidFill>
                  <a:schemeClr val="tx1"/>
                </a:solidFill>
                <a:latin typeface="+mn-lt"/>
              </a:defRPr>
            </a:lvl1pPr>
            <a:lvl2pPr>
              <a:defRPr b="0">
                <a:solidFill>
                  <a:schemeClr val="tx1"/>
                </a:solidFill>
                <a:latin typeface="+mn-lt"/>
              </a:defRPr>
            </a:lvl2pPr>
            <a:lvl3pPr>
              <a:defRPr b="0">
                <a:solidFill>
                  <a:schemeClr val="tx1"/>
                </a:solidFill>
                <a:latin typeface="+mn-lt"/>
              </a:defRPr>
            </a:lvl3pPr>
            <a:lvl4pPr>
              <a:defRPr b="0">
                <a:solidFill>
                  <a:schemeClr val="tx1"/>
                </a:solidFill>
                <a:latin typeface="+mn-lt"/>
              </a:defRPr>
            </a:lvl4pPr>
            <a:lvl5pPr>
              <a:defRPr b="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pt-BR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363272" cy="648072"/>
          </a:xfrm>
        </p:spPr>
        <p:txBody>
          <a:bodyPr>
            <a:normAutofit/>
          </a:bodyPr>
          <a:lstStyle>
            <a:lvl1pPr algn="l">
              <a:defRPr lang="pt-BR" sz="36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pt-B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E0066-48A9-44BF-B8E3-5AB1DC999584}" type="datetimeFigureOut">
              <a:rPr lang="pt-BR" smtClean="0"/>
              <a:pPr/>
              <a:t>10/12/2013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4908A-F137-45CC-A83F-1E0437B9D4C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6" r:id="rId11"/>
    <p:sldLayoutId id="2147483664" r:id="rId12"/>
    <p:sldLayoutId id="2147483663" r:id="rId13"/>
    <p:sldLayoutId id="2147483655" r:id="rId14"/>
    <p:sldLayoutId id="2147483657" r:id="rId15"/>
    <p:sldLayoutId id="2147483665" r:id="rId1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lang="pt-BR" sz="3600" b="1" kern="1200" dirty="0" smtClean="0">
          <a:solidFill>
            <a:schemeClr val="tx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4.bp.blogspot.com/_12AiJY6ur_w/TPPqVjJ9z-I/AAAAAAAAFsY/K2HtmeZU_e4/s1600/r06_26128907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665"/>
          <a:stretch/>
        </p:blipFill>
        <p:spPr bwMode="auto">
          <a:xfrm>
            <a:off x="0" y="5011948"/>
            <a:ext cx="2156346" cy="1844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http://3.bp.blogspot.com/-Mfk7NKG-TX0/TbEQ3ThDDmI/AAAAAAAACl0/NLCQIDt_cJA/s1600/Rainha+Isabel+II+comemora+85+anos+-+Inglaterra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953"/>
          <a:stretch/>
        </p:blipFill>
        <p:spPr bwMode="auto">
          <a:xfrm>
            <a:off x="5364088" y="-27384"/>
            <a:ext cx="3803832" cy="1724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4" descr="http://t3.gstatic.com/images?q=tbn:ANd9GcSTaumHcQi2yEveTFLLoj6ygjKB7DFjsIuLKcWlHFpq1zeUMNwlYQ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226" y="-27384"/>
            <a:ext cx="2647950" cy="1724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6" descr="http://t3.gstatic.com/images?q=tbn:ANd9GcTMsVRt13pigc823vAaBvJ_0lkNIdz7cJj1igjuhzUlqA3HjCMGDw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884"/>
          <a:stretch/>
        </p:blipFill>
        <p:spPr bwMode="auto">
          <a:xfrm>
            <a:off x="2627784" y="-27384"/>
            <a:ext cx="2736304" cy="1724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8" descr="http://t1.gstatic.com/images?q=tbn:ANd9GcRnxaoWDTIVTbYnAvoSFCqK69QuwtZ9aX7FweV6NSaN4Q8zjK0v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4672" y="5008958"/>
            <a:ext cx="2438400" cy="1876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4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902"/>
          <a:stretch/>
        </p:blipFill>
        <p:spPr bwMode="auto">
          <a:xfrm>
            <a:off x="4558352" y="4981575"/>
            <a:ext cx="2343150" cy="1876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7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79" r="2646"/>
          <a:stretch/>
        </p:blipFill>
        <p:spPr bwMode="auto">
          <a:xfrm>
            <a:off x="6889905" y="4970191"/>
            <a:ext cx="2254096" cy="1915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" name="Group 11"/>
          <p:cNvGrpSpPr/>
          <p:nvPr/>
        </p:nvGrpSpPr>
        <p:grpSpPr>
          <a:xfrm>
            <a:off x="1979712" y="1916832"/>
            <a:ext cx="5130717" cy="2769989"/>
            <a:chOff x="323528" y="2276872"/>
            <a:chExt cx="4668961" cy="3046988"/>
          </a:xfrm>
        </p:grpSpPr>
        <p:sp>
          <p:nvSpPr>
            <p:cNvPr id="13" name="Rectangle 12"/>
            <p:cNvSpPr/>
            <p:nvPr/>
          </p:nvSpPr>
          <p:spPr>
            <a:xfrm>
              <a:off x="323528" y="2276872"/>
              <a:ext cx="4668961" cy="3046988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9600" b="1" cap="none" spc="300" dirty="0" smtClean="0">
                  <a:ln w="11430" cmpd="sng">
                    <a:solidFill>
                      <a:schemeClr val="accent1">
                        <a:tint val="10000"/>
                      </a:schemeClr>
                    </a:solidFill>
                    <a:prstDash val="solid"/>
                    <a:miter lim="800000"/>
                  </a:ln>
                  <a:gradFill>
                    <a:gsLst>
                      <a:gs pos="10000">
                        <a:schemeClr val="accent1">
                          <a:tint val="83000"/>
                          <a:shade val="100000"/>
                          <a:satMod val="200000"/>
                        </a:schemeClr>
                      </a:gs>
                      <a:gs pos="75000">
                        <a:schemeClr val="accent1">
                          <a:tint val="100000"/>
                          <a:shade val="50000"/>
                          <a:satMod val="150000"/>
                        </a:schemeClr>
                      </a:gs>
                    </a:gsLst>
                    <a:lin ang="5400000"/>
                  </a:gradFill>
                  <a:effectLst>
                    <a:glow rad="45500">
                      <a:schemeClr val="accent1">
                        <a:satMod val="220000"/>
                        <a:alpha val="35000"/>
                      </a:schemeClr>
                    </a:glow>
                  </a:effectLst>
                </a:rPr>
                <a:t>Plano de</a:t>
              </a:r>
              <a:endParaRPr lang="en-US" sz="96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7545" y="3371508"/>
              <a:ext cx="4392488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9600" b="1" cap="none" spc="0" dirty="0" err="1" smtClean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Projeto</a:t>
              </a:r>
              <a:endParaRPr lang="en-US" sz="96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6701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&lt;Descrever do que se trata o projeto, quem é seu gerente e quais as expectativas iniciais de Tempo e de Custo&gt;</a:t>
            </a:r>
            <a:endParaRPr lang="pt-BR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Termo de Abertura</a:t>
            </a:r>
            <a:endParaRPr lang="pt-BR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57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5496" y="6021288"/>
            <a:ext cx="936104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716016" y="1234431"/>
            <a:ext cx="3960440" cy="2519893"/>
          </a:xfrm>
          <a:solidFill>
            <a:srgbClr val="FFC000"/>
          </a:solidFill>
        </p:spPr>
        <p:txBody>
          <a:bodyPr/>
          <a:lstStyle/>
          <a:p>
            <a:pPr marL="0" indent="0">
              <a:buNone/>
            </a:pPr>
            <a:r>
              <a:rPr lang="pt-BR" dirty="0" smtClean="0"/>
              <a:t>Objetivo:</a:t>
            </a:r>
          </a:p>
          <a:p>
            <a:r>
              <a:rPr lang="pt-BR" sz="2400" dirty="0" smtClean="0"/>
              <a:t>&lt;Descrever os objetivos do projeto. O que se espera alcançar&gt;</a:t>
            </a:r>
            <a:endParaRPr lang="pt-BR" sz="2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Termo de Abertura</a:t>
            </a:r>
            <a:endParaRPr lang="pt-BR" dirty="0">
              <a:solidFill>
                <a:srgbClr val="FFC000"/>
              </a:solidFill>
            </a:endParaRPr>
          </a:p>
        </p:txBody>
      </p:sp>
      <p:sp>
        <p:nvSpPr>
          <p:cNvPr id="7" name="Espaço Reservado para Conteúdo 1"/>
          <p:cNvSpPr txBox="1">
            <a:spLocks/>
          </p:cNvSpPr>
          <p:nvPr/>
        </p:nvSpPr>
        <p:spPr>
          <a:xfrm>
            <a:off x="539552" y="3937744"/>
            <a:ext cx="3995936" cy="258760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pt-BR" dirty="0" smtClean="0"/>
              <a:t>Justificativa:</a:t>
            </a:r>
          </a:p>
          <a:p>
            <a:r>
              <a:rPr lang="pt-BR" sz="2400" dirty="0" smtClean="0"/>
              <a:t>&lt;Justificar porque o projeto existe &gt;</a:t>
            </a:r>
            <a:endParaRPr lang="pt-BR" sz="2400" dirty="0"/>
          </a:p>
        </p:txBody>
      </p:sp>
      <p:pic>
        <p:nvPicPr>
          <p:cNvPr id="1026" name="Picture 2" descr="http://blog-pt.hostelbookers.com/wp-content/uploads/2011/09/Sunset-Palco-1024x68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55" r="6140" b="15241"/>
          <a:stretch/>
        </p:blipFill>
        <p:spPr bwMode="auto">
          <a:xfrm>
            <a:off x="539552" y="1177777"/>
            <a:ext cx="3995936" cy="2576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BDL48281 1024x681 Fotos do Rock in Rio 20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881797"/>
            <a:ext cx="4024572" cy="258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990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2834774"/>
              </p:ext>
            </p:extLst>
          </p:nvPr>
        </p:nvGraphicFramePr>
        <p:xfrm>
          <a:off x="457200" y="1484784"/>
          <a:ext cx="8229600" cy="43484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Atividades</a:t>
                      </a:r>
                      <a:r>
                        <a:rPr lang="en-US" dirty="0" smtClean="0"/>
                        <a:t> / </a:t>
                      </a:r>
                      <a:r>
                        <a:rPr lang="en-US" dirty="0" err="1" smtClean="0"/>
                        <a:t>Responsáveis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Diretoria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Administrativa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Engenharia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Produção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Logística</a:t>
                      </a:r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Atividade1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Atividade2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Atividade3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Atividade4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Atividade5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Atividade6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Atividade7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Atividade8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Atividade9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Atividade1</a:t>
                      </a:r>
                      <a:r>
                        <a:rPr lang="pt-BR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</a:t>
                      </a:r>
                      <a:endParaRPr lang="pt-BR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Termo</a:t>
            </a:r>
            <a:r>
              <a:rPr lang="en-US" dirty="0" smtClean="0"/>
              <a:t> de </a:t>
            </a:r>
            <a:r>
              <a:rPr lang="en-US" dirty="0" err="1" smtClean="0"/>
              <a:t>Abertura</a:t>
            </a:r>
            <a:r>
              <a:rPr lang="en-US" dirty="0" smtClean="0"/>
              <a:t> - </a:t>
            </a:r>
            <a:r>
              <a:rPr lang="en-US" dirty="0" err="1" smtClean="0"/>
              <a:t>Responsabilidades</a:t>
            </a:r>
            <a:endParaRPr lang="pt-BR" dirty="0"/>
          </a:p>
        </p:txBody>
      </p:sp>
      <p:sp>
        <p:nvSpPr>
          <p:cNvPr id="5" name="TextBox 4"/>
          <p:cNvSpPr txBox="1"/>
          <p:nvPr/>
        </p:nvSpPr>
        <p:spPr>
          <a:xfrm>
            <a:off x="1259632" y="6084004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(R) Responsible	(A) Accountable	(C) </a:t>
            </a:r>
            <a:r>
              <a:rPr lang="en-US" dirty="0" err="1" smtClean="0"/>
              <a:t>ontributor</a:t>
            </a:r>
            <a:r>
              <a:rPr lang="en-US" dirty="0" smtClean="0"/>
              <a:t>	(I) Informed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415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46856" y="1052737"/>
            <a:ext cx="8229600" cy="2304256"/>
          </a:xfrm>
        </p:spPr>
        <p:txBody>
          <a:bodyPr>
            <a:normAutofit/>
          </a:bodyPr>
          <a:lstStyle/>
          <a:p>
            <a:r>
              <a:rPr lang="pt-BR" dirty="0" smtClean="0"/>
              <a:t>&lt;Descrever detalhadamente o que faz parte do projeto&gt;</a:t>
            </a:r>
            <a:endParaRPr lang="pt-BR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Escopo do </a:t>
            </a:r>
            <a:r>
              <a:rPr lang="pt-BR" dirty="0" smtClean="0">
                <a:solidFill>
                  <a:srgbClr val="FFC000"/>
                </a:solidFill>
              </a:rPr>
              <a:t>PRODUTO</a:t>
            </a:r>
            <a:endParaRPr lang="pt-BR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31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Escopo – Estrutura Analítica do Projeto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3039332"/>
              </p:ext>
            </p:extLst>
          </p:nvPr>
        </p:nvGraphicFramePr>
        <p:xfrm>
          <a:off x="107504" y="981075"/>
          <a:ext cx="8784976" cy="54722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862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95536" y="1124744"/>
            <a:ext cx="4032448" cy="4958011"/>
          </a:xfrm>
        </p:spPr>
        <p:txBody>
          <a:bodyPr>
            <a:normAutofit/>
          </a:bodyPr>
          <a:lstStyle/>
          <a:p>
            <a:r>
              <a:rPr lang="pt-BR" dirty="0" smtClean="0">
                <a:latin typeface="Corbel" pitchFamily="34" charset="0"/>
              </a:rPr>
              <a:t>&lt;Descrever todos os pressupostos do projeto&gt;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3"/>
          </p:nvPr>
        </p:nvSpPr>
        <p:spPr>
          <a:xfrm>
            <a:off x="4860032" y="1124744"/>
            <a:ext cx="4032448" cy="4958011"/>
          </a:xfrm>
        </p:spPr>
        <p:txBody>
          <a:bodyPr/>
          <a:lstStyle/>
          <a:p>
            <a:r>
              <a:rPr lang="pt-BR" dirty="0" smtClean="0"/>
              <a:t>&lt;Descrever tud</a:t>
            </a:r>
            <a:r>
              <a:rPr lang="pt-BR" dirty="0" smtClean="0"/>
              <a:t>o que limita / restringe o projeto&gt;</a:t>
            </a:r>
            <a:endParaRPr lang="pt-BR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Premissas</a:t>
            </a:r>
            <a:endParaRPr lang="pt-BR" dirty="0"/>
          </a:p>
        </p:txBody>
      </p:sp>
      <p:sp>
        <p:nvSpPr>
          <p:cNvPr id="5" name="Título 3"/>
          <p:cNvSpPr txBox="1">
            <a:spLocks/>
          </p:cNvSpPr>
          <p:nvPr/>
        </p:nvSpPr>
        <p:spPr>
          <a:xfrm>
            <a:off x="4788024" y="188640"/>
            <a:ext cx="410445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pt-BR" sz="36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pt-BR" dirty="0" smtClean="0">
                <a:solidFill>
                  <a:schemeClr val="bg1"/>
                </a:solidFill>
              </a:rPr>
              <a:t>Restrições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44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Custos e Aquisições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3521931"/>
              </p:ext>
            </p:extLst>
          </p:nvPr>
        </p:nvGraphicFramePr>
        <p:xfrm>
          <a:off x="467544" y="1484784"/>
          <a:ext cx="5976664" cy="337225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00400"/>
                <a:gridCol w="936104"/>
                <a:gridCol w="1440160"/>
              </a:tblGrid>
              <a:tr h="421532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Despesas</a:t>
                      </a:r>
                      <a:endParaRPr lang="pt-BR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Qtd</a:t>
                      </a:r>
                      <a:endParaRPr lang="pt-BR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Valor R$</a:t>
                      </a:r>
                      <a:endParaRPr lang="pt-BR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21532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Times New Roman"/>
                        </a:rPr>
                        <a:t>Despesa1</a:t>
                      </a:r>
                      <a:endParaRPr lang="pt-BR" sz="1800" kern="1200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pt-BR" sz="1800" kern="1200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Times New Roman"/>
                        </a:rPr>
                        <a:t>10,00</a:t>
                      </a:r>
                      <a:endParaRPr lang="pt-BR" sz="1800" kern="1200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" marR="7620" marT="7620" marB="0" anchor="b"/>
                </a:tc>
              </a:tr>
              <a:tr h="421532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Times New Roman"/>
                        </a:rPr>
                        <a:t>Despesa2</a:t>
                      </a:r>
                      <a:endParaRPr lang="pt-BR" sz="1800" kern="1200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pt-BR" sz="1800" kern="1200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Times New Roman"/>
                        </a:rPr>
                        <a:t>10,00</a:t>
                      </a:r>
                      <a:endParaRPr lang="pt-BR" sz="1800" kern="1200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" marR="7620" marT="7620" marB="0" anchor="b"/>
                </a:tc>
              </a:tr>
              <a:tr h="421532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Times New Roman"/>
                        </a:rPr>
                        <a:t>Aquisição1</a:t>
                      </a:r>
                      <a:endParaRPr lang="pt-BR" sz="1800" kern="1200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pt-BR" sz="1800" kern="1200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Times New Roman"/>
                        </a:rPr>
                        <a:t>10,00</a:t>
                      </a:r>
                      <a:endParaRPr lang="pt-BR" sz="1800" kern="1200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" marR="7620" marT="7620" marB="0" anchor="b"/>
                </a:tc>
              </a:tr>
              <a:tr h="421532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Times New Roman"/>
                        </a:rPr>
                        <a:t>Aquisição2</a:t>
                      </a:r>
                      <a:endParaRPr lang="pt-BR" sz="1800" kern="1200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pt-BR" sz="1800" kern="1200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Times New Roman"/>
                        </a:rPr>
                        <a:t>10,00</a:t>
                      </a:r>
                      <a:endParaRPr lang="pt-BR" sz="1800" kern="1200" dirty="0" smtClean="0">
                        <a:solidFill>
                          <a:schemeClr val="dk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" marR="7620" marT="7620" marB="0" anchor="b"/>
                </a:tc>
              </a:tr>
              <a:tr h="421532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kern="12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Times New Roman"/>
                        </a:rPr>
                        <a:t>Sub-total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pt-BR" sz="1800" kern="1200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Times New Roman"/>
                        </a:rPr>
                        <a:t>40,00</a:t>
                      </a:r>
                      <a:endParaRPr lang="pt-BR" sz="1800" kern="1200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" marR="7620" marT="7620" marB="0" anchor="b"/>
                </a:tc>
              </a:tr>
              <a:tr h="421532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Times New Roman"/>
                        </a:rPr>
                        <a:t>Reserva</a:t>
                      </a:r>
                      <a:endParaRPr lang="pt-BR" sz="1800" kern="1200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Times New Roman"/>
                        </a:rPr>
                        <a:t>10%</a:t>
                      </a:r>
                      <a:endParaRPr lang="pt-BR" sz="1800" kern="1200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Times New Roman"/>
                        </a:rPr>
                        <a:t>4,00</a:t>
                      </a:r>
                      <a:endParaRPr lang="pt-BR" sz="1800" kern="1200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</a:tr>
              <a:tr h="421532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kern="12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pt-BR" sz="1800" kern="1200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Times New Roman"/>
                        </a:rPr>
                        <a:t>44,00</a:t>
                      </a:r>
                      <a:endParaRPr lang="pt-BR" sz="1800" kern="1200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pSp>
        <p:nvGrpSpPr>
          <p:cNvPr id="7" name="Grupo 6"/>
          <p:cNvGrpSpPr/>
          <p:nvPr/>
        </p:nvGrpSpPr>
        <p:grpSpPr>
          <a:xfrm>
            <a:off x="6346696" y="3007466"/>
            <a:ext cx="2761808" cy="3589886"/>
            <a:chOff x="6202680" y="2132856"/>
            <a:chExt cx="2761808" cy="3589886"/>
          </a:xfrm>
        </p:grpSpPr>
        <p:pic>
          <p:nvPicPr>
            <p:cNvPr id="5" name="Imagem 4" descr="imagesCA9XQ1I3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768244" y="4252082"/>
              <a:ext cx="1630680" cy="1470660"/>
            </a:xfrm>
            <a:prstGeom prst="rect">
              <a:avLst/>
            </a:prstGeom>
          </p:spPr>
        </p:pic>
        <p:sp>
          <p:nvSpPr>
            <p:cNvPr id="6" name="Texto explicativo em forma de nuvem 5"/>
            <p:cNvSpPr/>
            <p:nvPr/>
          </p:nvSpPr>
          <p:spPr>
            <a:xfrm>
              <a:off x="6202680" y="2132856"/>
              <a:ext cx="2761808" cy="1584176"/>
            </a:xfrm>
            <a:prstGeom prst="cloudCallout">
              <a:avLst>
                <a:gd name="adj1" fmla="val 6521"/>
                <a:gd name="adj2" fmla="val 70303"/>
              </a:avLst>
            </a:prstGeom>
            <a:solidFill>
              <a:srgbClr val="FFFF99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400" dirty="0" smtClean="0">
                  <a:solidFill>
                    <a:schemeClr val="tx1"/>
                  </a:solidFill>
                  <a:effectLst/>
                </a:rPr>
                <a:t>O projeto é viável?</a:t>
              </a:r>
              <a:endParaRPr lang="pt-BR" sz="2400" dirty="0">
                <a:solidFill>
                  <a:schemeClr val="tx1"/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92317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0" y="6093296"/>
            <a:ext cx="827584" cy="7647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Cronograma</a:t>
            </a:r>
            <a:r>
              <a:rPr lang="en-US" dirty="0" smtClean="0"/>
              <a:t> / Plano de </a:t>
            </a:r>
            <a:r>
              <a:rPr lang="en-US" dirty="0" err="1" smtClean="0"/>
              <a:t>Ação</a:t>
            </a:r>
            <a:endParaRPr lang="pt-BR" dirty="0"/>
          </a:p>
        </p:txBody>
      </p:sp>
      <p:graphicFrame>
        <p:nvGraphicFramePr>
          <p:cNvPr id="13" name="Tabela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197095"/>
              </p:ext>
            </p:extLst>
          </p:nvPr>
        </p:nvGraphicFramePr>
        <p:xfrm>
          <a:off x="488945" y="1124744"/>
          <a:ext cx="7971487" cy="48209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56459"/>
                <a:gridCol w="2330451"/>
                <a:gridCol w="1610023"/>
                <a:gridCol w="1787277"/>
                <a:gridCol w="178727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ID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Nome da Atividade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Responsável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Data Final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FUP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9352</TotalTime>
  <Words>239</Words>
  <Application>Microsoft Office PowerPoint</Application>
  <PresentationFormat>Apresentação na tela (4:3)</PresentationFormat>
  <Paragraphs>125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Office Theme</vt:lpstr>
      <vt:lpstr>Apresentação do PowerPoint</vt:lpstr>
      <vt:lpstr>Termo de Abertura</vt:lpstr>
      <vt:lpstr>Termo de Abertura</vt:lpstr>
      <vt:lpstr>Termo de Abertura - Responsabilidades</vt:lpstr>
      <vt:lpstr>Escopo do PRODUTO</vt:lpstr>
      <vt:lpstr>Escopo – Estrutura Analítica do Projeto</vt:lpstr>
      <vt:lpstr>Premissas</vt:lpstr>
      <vt:lpstr>Custos e Aquisições</vt:lpstr>
      <vt:lpstr>Cronograma / Plano de Ação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a529382</dc:creator>
  <cp:lastModifiedBy>elirodrigues</cp:lastModifiedBy>
  <cp:revision>159</cp:revision>
  <dcterms:created xsi:type="dcterms:W3CDTF">2012-06-14T02:36:34Z</dcterms:created>
  <dcterms:modified xsi:type="dcterms:W3CDTF">2013-12-10T21:03:53Z</dcterms:modified>
</cp:coreProperties>
</file>