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BF1C06-3A57-411E-8A30-149D780402A0}" type="doc">
      <dgm:prSet loTypeId="urn:microsoft.com/office/officeart/2005/8/layout/hProcess11" loCatId="process" qsTypeId="urn:microsoft.com/office/officeart/2005/8/quickstyle/simple1" qsCatId="simple" csTypeId="urn:microsoft.com/office/officeart/2005/8/colors/colorful5" csCatId="colorful" phldr="1"/>
      <dgm:spPr/>
    </dgm:pt>
    <dgm:pt modelId="{97D61D70-5A65-421A-9B8F-5184802307C3}">
      <dgm:prSet phldrT="[Texto]"/>
      <dgm:spPr/>
      <dgm:t>
        <a:bodyPr/>
        <a:lstStyle/>
        <a:p>
          <a:r>
            <a:rPr lang="pt-BR" dirty="0" smtClean="0"/>
            <a:t>Marco1</a:t>
          </a:r>
          <a:endParaRPr lang="pt-BR" dirty="0"/>
        </a:p>
      </dgm:t>
    </dgm:pt>
    <dgm:pt modelId="{86F3BF14-0BF5-4E09-B298-F7E811833BE0}" type="parTrans" cxnId="{4B87170C-C96A-40F0-A01C-10D72FDBF0E2}">
      <dgm:prSet/>
      <dgm:spPr/>
      <dgm:t>
        <a:bodyPr/>
        <a:lstStyle/>
        <a:p>
          <a:endParaRPr lang="pt-BR"/>
        </a:p>
      </dgm:t>
    </dgm:pt>
    <dgm:pt modelId="{00C1AB19-895B-4062-905A-7EDE9DC19D95}" type="sibTrans" cxnId="{4B87170C-C96A-40F0-A01C-10D72FDBF0E2}">
      <dgm:prSet/>
      <dgm:spPr/>
      <dgm:t>
        <a:bodyPr/>
        <a:lstStyle/>
        <a:p>
          <a:endParaRPr lang="pt-BR"/>
        </a:p>
      </dgm:t>
    </dgm:pt>
    <dgm:pt modelId="{75CD2170-0B9C-481F-A3AF-95ECA8981EF8}">
      <dgm:prSet phldrT="[Texto]"/>
      <dgm:spPr/>
      <dgm:t>
        <a:bodyPr/>
        <a:lstStyle/>
        <a:p>
          <a:r>
            <a:rPr lang="pt-BR" dirty="0" smtClean="0"/>
            <a:t>Marco2</a:t>
          </a:r>
          <a:endParaRPr lang="pt-BR" dirty="0"/>
        </a:p>
      </dgm:t>
    </dgm:pt>
    <dgm:pt modelId="{6CD0D877-A820-4BC4-B0A8-FCD2CE92C6F9}" type="parTrans" cxnId="{540CE941-B612-4C67-A7C5-4BC440B64FA3}">
      <dgm:prSet/>
      <dgm:spPr/>
      <dgm:t>
        <a:bodyPr/>
        <a:lstStyle/>
        <a:p>
          <a:endParaRPr lang="pt-BR"/>
        </a:p>
      </dgm:t>
    </dgm:pt>
    <dgm:pt modelId="{DC66CB04-CCAF-45D8-B4B8-A7D8FBE0BDFE}" type="sibTrans" cxnId="{540CE941-B612-4C67-A7C5-4BC440B64FA3}">
      <dgm:prSet/>
      <dgm:spPr/>
      <dgm:t>
        <a:bodyPr/>
        <a:lstStyle/>
        <a:p>
          <a:endParaRPr lang="pt-BR"/>
        </a:p>
      </dgm:t>
    </dgm:pt>
    <dgm:pt modelId="{FEADA008-1BAE-4FA9-A7CF-A352C25D4496}">
      <dgm:prSet phldrT="[Texto]"/>
      <dgm:spPr/>
      <dgm:t>
        <a:bodyPr/>
        <a:lstStyle/>
        <a:p>
          <a:r>
            <a:rPr lang="pt-BR" dirty="0" smtClean="0"/>
            <a:t>Marco3</a:t>
          </a:r>
          <a:endParaRPr lang="pt-BR" dirty="0"/>
        </a:p>
      </dgm:t>
    </dgm:pt>
    <dgm:pt modelId="{D584E23A-4EBA-4DE5-956D-8A0354FB1B5E}" type="parTrans" cxnId="{088746B7-4799-46F1-8D20-B1EE61DB994D}">
      <dgm:prSet/>
      <dgm:spPr/>
      <dgm:t>
        <a:bodyPr/>
        <a:lstStyle/>
        <a:p>
          <a:endParaRPr lang="pt-BR"/>
        </a:p>
      </dgm:t>
    </dgm:pt>
    <dgm:pt modelId="{E0F60D01-BFB0-402A-9634-0A42528252DF}" type="sibTrans" cxnId="{088746B7-4799-46F1-8D20-B1EE61DB994D}">
      <dgm:prSet/>
      <dgm:spPr/>
      <dgm:t>
        <a:bodyPr/>
        <a:lstStyle/>
        <a:p>
          <a:endParaRPr lang="pt-BR"/>
        </a:p>
      </dgm:t>
    </dgm:pt>
    <dgm:pt modelId="{DE0D9171-970A-4395-9BA8-6F272B0846E0}" type="pres">
      <dgm:prSet presAssocID="{E3BF1C06-3A57-411E-8A30-149D780402A0}" presName="Name0" presStyleCnt="0">
        <dgm:presLayoutVars>
          <dgm:dir/>
          <dgm:resizeHandles val="exact"/>
        </dgm:presLayoutVars>
      </dgm:prSet>
      <dgm:spPr/>
    </dgm:pt>
    <dgm:pt modelId="{FA9D01E9-1625-480C-B175-840A3EBA8C92}" type="pres">
      <dgm:prSet presAssocID="{E3BF1C06-3A57-411E-8A30-149D780402A0}" presName="arrow" presStyleLbl="bgShp" presStyleIdx="0" presStyleCnt="1"/>
      <dgm:spPr/>
    </dgm:pt>
    <dgm:pt modelId="{963FE6B9-8E02-472D-9EFB-AEAB0B8A81FA}" type="pres">
      <dgm:prSet presAssocID="{E3BF1C06-3A57-411E-8A30-149D780402A0}" presName="points" presStyleCnt="0"/>
      <dgm:spPr/>
    </dgm:pt>
    <dgm:pt modelId="{ECC2C34E-702B-42B7-960B-2A215F52D83E}" type="pres">
      <dgm:prSet presAssocID="{97D61D70-5A65-421A-9B8F-5184802307C3}" presName="compositeA" presStyleCnt="0"/>
      <dgm:spPr/>
    </dgm:pt>
    <dgm:pt modelId="{585885AF-7C76-470B-9D81-F7F915D71A62}" type="pres">
      <dgm:prSet presAssocID="{97D61D70-5A65-421A-9B8F-5184802307C3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23ED9F-12FE-49F8-98A6-3D1B6D0002A8}" type="pres">
      <dgm:prSet presAssocID="{97D61D70-5A65-421A-9B8F-5184802307C3}" presName="circleA" presStyleLbl="node1" presStyleIdx="0" presStyleCnt="3"/>
      <dgm:spPr/>
    </dgm:pt>
    <dgm:pt modelId="{97508CC3-521A-4980-B1D0-7411E599205F}" type="pres">
      <dgm:prSet presAssocID="{97D61D70-5A65-421A-9B8F-5184802307C3}" presName="spaceA" presStyleCnt="0"/>
      <dgm:spPr/>
    </dgm:pt>
    <dgm:pt modelId="{7E56B2E2-E4CC-4342-96D3-4CE608AE9C38}" type="pres">
      <dgm:prSet presAssocID="{00C1AB19-895B-4062-905A-7EDE9DC19D95}" presName="space" presStyleCnt="0"/>
      <dgm:spPr/>
    </dgm:pt>
    <dgm:pt modelId="{B1B76D39-8A4F-4C0F-83E7-4A5C38FBE528}" type="pres">
      <dgm:prSet presAssocID="{75CD2170-0B9C-481F-A3AF-95ECA8981EF8}" presName="compositeB" presStyleCnt="0"/>
      <dgm:spPr/>
    </dgm:pt>
    <dgm:pt modelId="{52BC2D79-5CC3-46AB-9B79-5514F126ECF7}" type="pres">
      <dgm:prSet presAssocID="{75CD2170-0B9C-481F-A3AF-95ECA8981EF8}" presName="textB" presStyleLbl="revTx" presStyleIdx="1" presStyleCnt="3">
        <dgm:presLayoutVars>
          <dgm:bulletEnabled val="1"/>
        </dgm:presLayoutVars>
      </dgm:prSet>
      <dgm:spPr/>
    </dgm:pt>
    <dgm:pt modelId="{29CF5976-6A33-47E4-AB28-7E68DB4912CB}" type="pres">
      <dgm:prSet presAssocID="{75CD2170-0B9C-481F-A3AF-95ECA8981EF8}" presName="circleB" presStyleLbl="node1" presStyleIdx="1" presStyleCnt="3"/>
      <dgm:spPr/>
    </dgm:pt>
    <dgm:pt modelId="{D610A0FE-EBBB-425E-8A7A-ABEE1D434AE7}" type="pres">
      <dgm:prSet presAssocID="{75CD2170-0B9C-481F-A3AF-95ECA8981EF8}" presName="spaceB" presStyleCnt="0"/>
      <dgm:spPr/>
    </dgm:pt>
    <dgm:pt modelId="{B9BDC68B-BECC-4752-A36A-34945A1A8069}" type="pres">
      <dgm:prSet presAssocID="{DC66CB04-CCAF-45D8-B4B8-A7D8FBE0BDFE}" presName="space" presStyleCnt="0"/>
      <dgm:spPr/>
    </dgm:pt>
    <dgm:pt modelId="{F81DB5C8-EE17-41E8-BD6D-31EBCE7CC268}" type="pres">
      <dgm:prSet presAssocID="{FEADA008-1BAE-4FA9-A7CF-A352C25D4496}" presName="compositeA" presStyleCnt="0"/>
      <dgm:spPr/>
    </dgm:pt>
    <dgm:pt modelId="{6F017A41-AB03-422C-89F7-D43D1C5A0EBD}" type="pres">
      <dgm:prSet presAssocID="{FEADA008-1BAE-4FA9-A7CF-A352C25D4496}" presName="textA" presStyleLbl="revTx" presStyleIdx="2" presStyleCnt="3">
        <dgm:presLayoutVars>
          <dgm:bulletEnabled val="1"/>
        </dgm:presLayoutVars>
      </dgm:prSet>
      <dgm:spPr/>
    </dgm:pt>
    <dgm:pt modelId="{51F1EF7F-3CDC-4F45-BD1D-27E9049C987C}" type="pres">
      <dgm:prSet presAssocID="{FEADA008-1BAE-4FA9-A7CF-A352C25D4496}" presName="circleA" presStyleLbl="node1" presStyleIdx="2" presStyleCnt="3"/>
      <dgm:spPr/>
    </dgm:pt>
    <dgm:pt modelId="{C58DACB7-823F-4B94-991F-EABFFD48A2AE}" type="pres">
      <dgm:prSet presAssocID="{FEADA008-1BAE-4FA9-A7CF-A352C25D4496}" presName="spaceA" presStyleCnt="0"/>
      <dgm:spPr/>
    </dgm:pt>
  </dgm:ptLst>
  <dgm:cxnLst>
    <dgm:cxn modelId="{088746B7-4799-46F1-8D20-B1EE61DB994D}" srcId="{E3BF1C06-3A57-411E-8A30-149D780402A0}" destId="{FEADA008-1BAE-4FA9-A7CF-A352C25D4496}" srcOrd="2" destOrd="0" parTransId="{D584E23A-4EBA-4DE5-956D-8A0354FB1B5E}" sibTransId="{E0F60D01-BFB0-402A-9634-0A42528252DF}"/>
    <dgm:cxn modelId="{540CE941-B612-4C67-A7C5-4BC440B64FA3}" srcId="{E3BF1C06-3A57-411E-8A30-149D780402A0}" destId="{75CD2170-0B9C-481F-A3AF-95ECA8981EF8}" srcOrd="1" destOrd="0" parTransId="{6CD0D877-A820-4BC4-B0A8-FCD2CE92C6F9}" sibTransId="{DC66CB04-CCAF-45D8-B4B8-A7D8FBE0BDFE}"/>
    <dgm:cxn modelId="{9E8CDD7E-895B-4519-9141-DF718E970201}" type="presOf" srcId="{E3BF1C06-3A57-411E-8A30-149D780402A0}" destId="{DE0D9171-970A-4395-9BA8-6F272B0846E0}" srcOrd="0" destOrd="0" presId="urn:microsoft.com/office/officeart/2005/8/layout/hProcess11"/>
    <dgm:cxn modelId="{F9634A31-FCCE-4FD4-A63A-589BFC3C2816}" type="presOf" srcId="{FEADA008-1BAE-4FA9-A7CF-A352C25D4496}" destId="{6F017A41-AB03-422C-89F7-D43D1C5A0EBD}" srcOrd="0" destOrd="0" presId="urn:microsoft.com/office/officeart/2005/8/layout/hProcess11"/>
    <dgm:cxn modelId="{66BD13D3-01A1-4F71-9A9F-266B16C0FCB9}" type="presOf" srcId="{75CD2170-0B9C-481F-A3AF-95ECA8981EF8}" destId="{52BC2D79-5CC3-46AB-9B79-5514F126ECF7}" srcOrd="0" destOrd="0" presId="urn:microsoft.com/office/officeart/2005/8/layout/hProcess11"/>
    <dgm:cxn modelId="{A62D99EF-CF96-48A7-B4AA-E2B3D6C81B29}" type="presOf" srcId="{97D61D70-5A65-421A-9B8F-5184802307C3}" destId="{585885AF-7C76-470B-9D81-F7F915D71A62}" srcOrd="0" destOrd="0" presId="urn:microsoft.com/office/officeart/2005/8/layout/hProcess11"/>
    <dgm:cxn modelId="{4B87170C-C96A-40F0-A01C-10D72FDBF0E2}" srcId="{E3BF1C06-3A57-411E-8A30-149D780402A0}" destId="{97D61D70-5A65-421A-9B8F-5184802307C3}" srcOrd="0" destOrd="0" parTransId="{86F3BF14-0BF5-4E09-B298-F7E811833BE0}" sibTransId="{00C1AB19-895B-4062-905A-7EDE9DC19D95}"/>
    <dgm:cxn modelId="{31FD8AE2-10C4-424C-AEED-920207ADDB66}" type="presParOf" srcId="{DE0D9171-970A-4395-9BA8-6F272B0846E0}" destId="{FA9D01E9-1625-480C-B175-840A3EBA8C92}" srcOrd="0" destOrd="0" presId="urn:microsoft.com/office/officeart/2005/8/layout/hProcess11"/>
    <dgm:cxn modelId="{DC152523-B23C-4414-9EBA-816C7D7E3739}" type="presParOf" srcId="{DE0D9171-970A-4395-9BA8-6F272B0846E0}" destId="{963FE6B9-8E02-472D-9EFB-AEAB0B8A81FA}" srcOrd="1" destOrd="0" presId="urn:microsoft.com/office/officeart/2005/8/layout/hProcess11"/>
    <dgm:cxn modelId="{0B661A61-6514-42C8-894F-9867D9177700}" type="presParOf" srcId="{963FE6B9-8E02-472D-9EFB-AEAB0B8A81FA}" destId="{ECC2C34E-702B-42B7-960B-2A215F52D83E}" srcOrd="0" destOrd="0" presId="urn:microsoft.com/office/officeart/2005/8/layout/hProcess11"/>
    <dgm:cxn modelId="{FB991DFE-3CF2-457B-AD56-4037478C1A88}" type="presParOf" srcId="{ECC2C34E-702B-42B7-960B-2A215F52D83E}" destId="{585885AF-7C76-470B-9D81-F7F915D71A62}" srcOrd="0" destOrd="0" presId="urn:microsoft.com/office/officeart/2005/8/layout/hProcess11"/>
    <dgm:cxn modelId="{56F70364-C384-49A2-A9B2-3E5BB4616B51}" type="presParOf" srcId="{ECC2C34E-702B-42B7-960B-2A215F52D83E}" destId="{2D23ED9F-12FE-49F8-98A6-3D1B6D0002A8}" srcOrd="1" destOrd="0" presId="urn:microsoft.com/office/officeart/2005/8/layout/hProcess11"/>
    <dgm:cxn modelId="{FC307ED9-EFA5-4E59-849C-A8C87DAC6101}" type="presParOf" srcId="{ECC2C34E-702B-42B7-960B-2A215F52D83E}" destId="{97508CC3-521A-4980-B1D0-7411E599205F}" srcOrd="2" destOrd="0" presId="urn:microsoft.com/office/officeart/2005/8/layout/hProcess11"/>
    <dgm:cxn modelId="{1258B817-64BC-4CDC-A1C9-EBE868505B12}" type="presParOf" srcId="{963FE6B9-8E02-472D-9EFB-AEAB0B8A81FA}" destId="{7E56B2E2-E4CC-4342-96D3-4CE608AE9C38}" srcOrd="1" destOrd="0" presId="urn:microsoft.com/office/officeart/2005/8/layout/hProcess11"/>
    <dgm:cxn modelId="{4711417C-8CFD-4909-A326-62AD20528F37}" type="presParOf" srcId="{963FE6B9-8E02-472D-9EFB-AEAB0B8A81FA}" destId="{B1B76D39-8A4F-4C0F-83E7-4A5C38FBE528}" srcOrd="2" destOrd="0" presId="urn:microsoft.com/office/officeart/2005/8/layout/hProcess11"/>
    <dgm:cxn modelId="{8F659024-8528-48E4-90C0-1E2B451B1AC8}" type="presParOf" srcId="{B1B76D39-8A4F-4C0F-83E7-4A5C38FBE528}" destId="{52BC2D79-5CC3-46AB-9B79-5514F126ECF7}" srcOrd="0" destOrd="0" presId="urn:microsoft.com/office/officeart/2005/8/layout/hProcess11"/>
    <dgm:cxn modelId="{71C9ED4F-FF10-4D23-9929-84BF9A86A900}" type="presParOf" srcId="{B1B76D39-8A4F-4C0F-83E7-4A5C38FBE528}" destId="{29CF5976-6A33-47E4-AB28-7E68DB4912CB}" srcOrd="1" destOrd="0" presId="urn:microsoft.com/office/officeart/2005/8/layout/hProcess11"/>
    <dgm:cxn modelId="{20822379-0366-447E-934B-21A92DF176D2}" type="presParOf" srcId="{B1B76D39-8A4F-4C0F-83E7-4A5C38FBE528}" destId="{D610A0FE-EBBB-425E-8A7A-ABEE1D434AE7}" srcOrd="2" destOrd="0" presId="urn:microsoft.com/office/officeart/2005/8/layout/hProcess11"/>
    <dgm:cxn modelId="{54FAC7F9-0572-4E43-A35C-F0FC1529EC64}" type="presParOf" srcId="{963FE6B9-8E02-472D-9EFB-AEAB0B8A81FA}" destId="{B9BDC68B-BECC-4752-A36A-34945A1A8069}" srcOrd="3" destOrd="0" presId="urn:microsoft.com/office/officeart/2005/8/layout/hProcess11"/>
    <dgm:cxn modelId="{D9E3B35A-2C3E-4FCE-BEFE-14B7AB464F9E}" type="presParOf" srcId="{963FE6B9-8E02-472D-9EFB-AEAB0B8A81FA}" destId="{F81DB5C8-EE17-41E8-BD6D-31EBCE7CC268}" srcOrd="4" destOrd="0" presId="urn:microsoft.com/office/officeart/2005/8/layout/hProcess11"/>
    <dgm:cxn modelId="{67307AE2-E7B5-4382-BB9B-1073FD76CEAB}" type="presParOf" srcId="{F81DB5C8-EE17-41E8-BD6D-31EBCE7CC268}" destId="{6F017A41-AB03-422C-89F7-D43D1C5A0EBD}" srcOrd="0" destOrd="0" presId="urn:microsoft.com/office/officeart/2005/8/layout/hProcess11"/>
    <dgm:cxn modelId="{44ABA080-0A05-491C-B09D-EFC1742E6C38}" type="presParOf" srcId="{F81DB5C8-EE17-41E8-BD6D-31EBCE7CC268}" destId="{51F1EF7F-3CDC-4F45-BD1D-27E9049C987C}" srcOrd="1" destOrd="0" presId="urn:microsoft.com/office/officeart/2005/8/layout/hProcess11"/>
    <dgm:cxn modelId="{8B2E1D4C-AAEB-499C-8098-46B6CB10F896}" type="presParOf" srcId="{F81DB5C8-EE17-41E8-BD6D-31EBCE7CC268}" destId="{C58DACB7-823F-4B94-991F-EABFFD48A2A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8B5F0F-F08B-4EC3-8FDA-1F57F55B4380}" type="doc">
      <dgm:prSet loTypeId="urn:microsoft.com/office/officeart/2005/8/layout/l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6902BBDC-C961-4C4E-A0F1-93F94D3E0D4A}">
      <dgm:prSet phldrT="[Texto]"/>
      <dgm:spPr/>
      <dgm:t>
        <a:bodyPr/>
        <a:lstStyle/>
        <a:p>
          <a:r>
            <a:rPr lang="pt-BR" dirty="0" smtClean="0"/>
            <a:t>Marco VIP</a:t>
          </a:r>
          <a:endParaRPr lang="pt-BR" dirty="0"/>
        </a:p>
      </dgm:t>
    </dgm:pt>
    <dgm:pt modelId="{4E175FCB-5685-4634-A3DC-5DBA9C9CEE4A}" type="parTrans" cxnId="{CBF0D0A6-E297-483A-B9C9-DEF9D3D85EA2}">
      <dgm:prSet/>
      <dgm:spPr/>
      <dgm:t>
        <a:bodyPr/>
        <a:lstStyle/>
        <a:p>
          <a:endParaRPr lang="pt-BR"/>
        </a:p>
      </dgm:t>
    </dgm:pt>
    <dgm:pt modelId="{CD47A9A4-5A35-4733-B18F-78042B0C0B29}" type="sibTrans" cxnId="{CBF0D0A6-E297-483A-B9C9-DEF9D3D85EA2}">
      <dgm:prSet/>
      <dgm:spPr/>
      <dgm:t>
        <a:bodyPr/>
        <a:lstStyle/>
        <a:p>
          <a:endParaRPr lang="pt-BR"/>
        </a:p>
      </dgm:t>
    </dgm:pt>
    <dgm:pt modelId="{D57A66EC-6C27-4D78-B27C-1403C029C75C}">
      <dgm:prSet phldrT="[Texto]"/>
      <dgm:spPr/>
      <dgm:t>
        <a:bodyPr/>
        <a:lstStyle/>
        <a:p>
          <a:r>
            <a:rPr lang="pt-BR" dirty="0" smtClean="0"/>
            <a:t>Marco Chave</a:t>
          </a:r>
          <a:endParaRPr lang="pt-BR" dirty="0"/>
        </a:p>
      </dgm:t>
    </dgm:pt>
    <dgm:pt modelId="{773DAA25-000C-452E-879D-19414B2C606E}" type="parTrans" cxnId="{5E053AA9-74F4-4C0F-8747-AF0AEBCB5F8D}">
      <dgm:prSet/>
      <dgm:spPr/>
      <dgm:t>
        <a:bodyPr/>
        <a:lstStyle/>
        <a:p>
          <a:endParaRPr lang="pt-BR"/>
        </a:p>
      </dgm:t>
    </dgm:pt>
    <dgm:pt modelId="{E6ADE4E9-C180-44EE-941C-44E105C35288}" type="sibTrans" cxnId="{5E053AA9-74F4-4C0F-8747-AF0AEBCB5F8D}">
      <dgm:prSet/>
      <dgm:spPr/>
      <dgm:t>
        <a:bodyPr/>
        <a:lstStyle/>
        <a:p>
          <a:endParaRPr lang="pt-BR"/>
        </a:p>
      </dgm:t>
    </dgm:pt>
    <dgm:pt modelId="{D6D181C9-5F31-444E-96AD-79B10E620E07}">
      <dgm:prSet phldrT="[Texto]"/>
      <dgm:spPr/>
      <dgm:t>
        <a:bodyPr/>
        <a:lstStyle/>
        <a:p>
          <a:r>
            <a:rPr lang="pt-BR" dirty="0" smtClean="0"/>
            <a:t>Marco Chave</a:t>
          </a:r>
          <a:endParaRPr lang="pt-BR" dirty="0"/>
        </a:p>
      </dgm:t>
    </dgm:pt>
    <dgm:pt modelId="{457954D3-A734-49C1-AF22-735A100BE664}" type="parTrans" cxnId="{66B0B989-37BF-4B1A-B894-5ACB46F74731}">
      <dgm:prSet/>
      <dgm:spPr/>
      <dgm:t>
        <a:bodyPr/>
        <a:lstStyle/>
        <a:p>
          <a:endParaRPr lang="pt-BR"/>
        </a:p>
      </dgm:t>
    </dgm:pt>
    <dgm:pt modelId="{31D5A50F-0853-43D3-A03E-1048FB10480B}" type="sibTrans" cxnId="{66B0B989-37BF-4B1A-B894-5ACB46F74731}">
      <dgm:prSet/>
      <dgm:spPr/>
      <dgm:t>
        <a:bodyPr/>
        <a:lstStyle/>
        <a:p>
          <a:endParaRPr lang="pt-BR"/>
        </a:p>
      </dgm:t>
    </dgm:pt>
    <dgm:pt modelId="{FFC19829-8225-459D-A517-6F606A1BB7AF}">
      <dgm:prSet phldrT="[Texto]"/>
      <dgm:spPr/>
      <dgm:t>
        <a:bodyPr/>
        <a:lstStyle/>
        <a:p>
          <a:r>
            <a:rPr lang="pt-BR" dirty="0" smtClean="0"/>
            <a:t>Marco VIP</a:t>
          </a:r>
          <a:endParaRPr lang="pt-BR" dirty="0"/>
        </a:p>
      </dgm:t>
    </dgm:pt>
    <dgm:pt modelId="{8B398667-2A85-40B1-8519-913FCCA53589}" type="parTrans" cxnId="{61F52C99-BBED-4ED2-BC5B-177B3E96D2DE}">
      <dgm:prSet/>
      <dgm:spPr/>
      <dgm:t>
        <a:bodyPr/>
        <a:lstStyle/>
        <a:p>
          <a:endParaRPr lang="pt-BR"/>
        </a:p>
      </dgm:t>
    </dgm:pt>
    <dgm:pt modelId="{23DD2F2E-6BE5-4FAC-9A36-08F1D07B6373}" type="sibTrans" cxnId="{61F52C99-BBED-4ED2-BC5B-177B3E96D2DE}">
      <dgm:prSet/>
      <dgm:spPr/>
      <dgm:t>
        <a:bodyPr/>
        <a:lstStyle/>
        <a:p>
          <a:endParaRPr lang="pt-BR"/>
        </a:p>
      </dgm:t>
    </dgm:pt>
    <dgm:pt modelId="{A5C7831D-8A99-481C-92B6-5891E4CE0C7F}">
      <dgm:prSet phldrT="[Texto]"/>
      <dgm:spPr/>
      <dgm:t>
        <a:bodyPr/>
        <a:lstStyle/>
        <a:p>
          <a:r>
            <a:rPr lang="pt-BR" dirty="0" smtClean="0"/>
            <a:t>Marco Chave</a:t>
          </a:r>
          <a:endParaRPr lang="pt-BR" dirty="0"/>
        </a:p>
      </dgm:t>
    </dgm:pt>
    <dgm:pt modelId="{D3B86BF2-7A1A-44A8-8BA2-F131A894126F}" type="parTrans" cxnId="{6BE70301-A0BF-45AE-AC7F-90CA36F50F63}">
      <dgm:prSet/>
      <dgm:spPr/>
      <dgm:t>
        <a:bodyPr/>
        <a:lstStyle/>
        <a:p>
          <a:endParaRPr lang="pt-BR"/>
        </a:p>
      </dgm:t>
    </dgm:pt>
    <dgm:pt modelId="{188924E6-BD32-4F7A-82A0-F1DA7AF8086D}" type="sibTrans" cxnId="{6BE70301-A0BF-45AE-AC7F-90CA36F50F63}">
      <dgm:prSet/>
      <dgm:spPr/>
      <dgm:t>
        <a:bodyPr/>
        <a:lstStyle/>
        <a:p>
          <a:endParaRPr lang="pt-BR"/>
        </a:p>
      </dgm:t>
    </dgm:pt>
    <dgm:pt modelId="{DCD25DFF-ACB0-4BC8-B5D1-25056F573FD0}">
      <dgm:prSet phldrT="[Texto]"/>
      <dgm:spPr/>
      <dgm:t>
        <a:bodyPr/>
        <a:lstStyle/>
        <a:p>
          <a:r>
            <a:rPr lang="pt-BR" dirty="0" smtClean="0"/>
            <a:t>Marco Chave</a:t>
          </a:r>
          <a:endParaRPr lang="pt-BR" dirty="0"/>
        </a:p>
      </dgm:t>
    </dgm:pt>
    <dgm:pt modelId="{0E50A3DA-B12A-4A78-85EE-3DBCC2BC4F22}" type="parTrans" cxnId="{FEA494C6-C480-49E4-A822-7D785E1998BF}">
      <dgm:prSet/>
      <dgm:spPr/>
      <dgm:t>
        <a:bodyPr/>
        <a:lstStyle/>
        <a:p>
          <a:endParaRPr lang="pt-BR"/>
        </a:p>
      </dgm:t>
    </dgm:pt>
    <dgm:pt modelId="{97A4A233-ACB0-4F14-9302-351B83DD909E}" type="sibTrans" cxnId="{FEA494C6-C480-49E4-A822-7D785E1998BF}">
      <dgm:prSet/>
      <dgm:spPr/>
      <dgm:t>
        <a:bodyPr/>
        <a:lstStyle/>
        <a:p>
          <a:endParaRPr lang="pt-BR"/>
        </a:p>
      </dgm:t>
    </dgm:pt>
    <dgm:pt modelId="{0B12BD36-9F6C-47A3-BD2C-201C83E54A90}">
      <dgm:prSet phldrT="[Texto]"/>
      <dgm:spPr/>
      <dgm:t>
        <a:bodyPr/>
        <a:lstStyle/>
        <a:p>
          <a:r>
            <a:rPr lang="pt-BR" dirty="0" smtClean="0"/>
            <a:t>Marco VIP</a:t>
          </a:r>
          <a:endParaRPr lang="pt-BR" dirty="0"/>
        </a:p>
      </dgm:t>
    </dgm:pt>
    <dgm:pt modelId="{D5586D07-7198-4C37-AEA5-A55D59451B12}" type="parTrans" cxnId="{005FE141-C15F-457F-A909-33FC1697550A}">
      <dgm:prSet/>
      <dgm:spPr/>
      <dgm:t>
        <a:bodyPr/>
        <a:lstStyle/>
        <a:p>
          <a:endParaRPr lang="pt-BR"/>
        </a:p>
      </dgm:t>
    </dgm:pt>
    <dgm:pt modelId="{8BD385A4-C489-4D05-A723-397D20DEB34C}" type="sibTrans" cxnId="{005FE141-C15F-457F-A909-33FC1697550A}">
      <dgm:prSet/>
      <dgm:spPr/>
      <dgm:t>
        <a:bodyPr/>
        <a:lstStyle/>
        <a:p>
          <a:endParaRPr lang="pt-BR"/>
        </a:p>
      </dgm:t>
    </dgm:pt>
    <dgm:pt modelId="{4917673C-4A22-427E-AA3D-25DB24CCF6C6}">
      <dgm:prSet phldrT="[Texto]"/>
      <dgm:spPr/>
      <dgm:t>
        <a:bodyPr/>
        <a:lstStyle/>
        <a:p>
          <a:r>
            <a:rPr lang="pt-BR" dirty="0" smtClean="0"/>
            <a:t>Marco Chave</a:t>
          </a:r>
          <a:endParaRPr lang="pt-BR" dirty="0"/>
        </a:p>
      </dgm:t>
    </dgm:pt>
    <dgm:pt modelId="{C03933DD-4F98-4E2D-92F6-57850F71C576}" type="parTrans" cxnId="{E378EB02-2FBC-4296-B4F8-569980975F48}">
      <dgm:prSet/>
      <dgm:spPr/>
      <dgm:t>
        <a:bodyPr/>
        <a:lstStyle/>
        <a:p>
          <a:endParaRPr lang="pt-BR"/>
        </a:p>
      </dgm:t>
    </dgm:pt>
    <dgm:pt modelId="{84ED91D3-7DA6-4EF2-85AE-BC2748D00B2B}" type="sibTrans" cxnId="{E378EB02-2FBC-4296-B4F8-569980975F48}">
      <dgm:prSet/>
      <dgm:spPr/>
      <dgm:t>
        <a:bodyPr/>
        <a:lstStyle/>
        <a:p>
          <a:endParaRPr lang="pt-BR"/>
        </a:p>
      </dgm:t>
    </dgm:pt>
    <dgm:pt modelId="{98AF3DC1-5CCD-49EA-9B2B-248052C4CB5A}">
      <dgm:prSet phldrT="[Texto]"/>
      <dgm:spPr/>
      <dgm:t>
        <a:bodyPr/>
        <a:lstStyle/>
        <a:p>
          <a:r>
            <a:rPr lang="pt-BR" dirty="0" smtClean="0"/>
            <a:t>Marco Chave</a:t>
          </a:r>
          <a:endParaRPr lang="pt-BR" dirty="0"/>
        </a:p>
      </dgm:t>
    </dgm:pt>
    <dgm:pt modelId="{893C1962-D2C4-42E4-A35C-841FB0615EB6}" type="parTrans" cxnId="{41A192FD-55F3-40B4-A475-1E945963E70F}">
      <dgm:prSet/>
      <dgm:spPr/>
      <dgm:t>
        <a:bodyPr/>
        <a:lstStyle/>
        <a:p>
          <a:endParaRPr lang="pt-BR"/>
        </a:p>
      </dgm:t>
    </dgm:pt>
    <dgm:pt modelId="{9CB62809-2CE3-4E2D-991B-7464A32280D4}" type="sibTrans" cxnId="{41A192FD-55F3-40B4-A475-1E945963E70F}">
      <dgm:prSet/>
      <dgm:spPr/>
      <dgm:t>
        <a:bodyPr/>
        <a:lstStyle/>
        <a:p>
          <a:endParaRPr lang="pt-BR"/>
        </a:p>
      </dgm:t>
    </dgm:pt>
    <dgm:pt modelId="{2D63A5DA-1476-45AB-8210-AB9057F8BAEA}" type="pres">
      <dgm:prSet presAssocID="{7D8B5F0F-F08B-4EC3-8FDA-1F57F55B4380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8E4DC4E6-0C8B-4763-AD08-B92F41BC6D9E}" type="pres">
      <dgm:prSet presAssocID="{6902BBDC-C961-4C4E-A0F1-93F94D3E0D4A}" presName="horFlow" presStyleCnt="0"/>
      <dgm:spPr/>
    </dgm:pt>
    <dgm:pt modelId="{4923BE8B-4F89-4F42-A63C-7CE21156B660}" type="pres">
      <dgm:prSet presAssocID="{6902BBDC-C961-4C4E-A0F1-93F94D3E0D4A}" presName="bigChev" presStyleLbl="node1" presStyleIdx="0" presStyleCnt="3"/>
      <dgm:spPr/>
      <dgm:t>
        <a:bodyPr/>
        <a:lstStyle/>
        <a:p>
          <a:endParaRPr lang="pt-BR"/>
        </a:p>
      </dgm:t>
    </dgm:pt>
    <dgm:pt modelId="{DA169048-88B0-4F1C-ABF2-1A7027922354}" type="pres">
      <dgm:prSet presAssocID="{773DAA25-000C-452E-879D-19414B2C606E}" presName="parTrans" presStyleCnt="0"/>
      <dgm:spPr/>
    </dgm:pt>
    <dgm:pt modelId="{BB2D3C75-405B-4068-9C5E-C4CD9E88E3D1}" type="pres">
      <dgm:prSet presAssocID="{D57A66EC-6C27-4D78-B27C-1403C029C75C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BA165ED-E90B-44BD-8BC8-9DDCA6724DF8}" type="pres">
      <dgm:prSet presAssocID="{E6ADE4E9-C180-44EE-941C-44E105C35288}" presName="sibTrans" presStyleCnt="0"/>
      <dgm:spPr/>
    </dgm:pt>
    <dgm:pt modelId="{1B186F52-B891-40EA-95A6-29DBCCA11BD0}" type="pres">
      <dgm:prSet presAssocID="{D6D181C9-5F31-444E-96AD-79B10E620E07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00FF6DE-C9D5-4C15-8F6E-2A7D5327C36F}" type="pres">
      <dgm:prSet presAssocID="{6902BBDC-C961-4C4E-A0F1-93F94D3E0D4A}" presName="vSp" presStyleCnt="0"/>
      <dgm:spPr/>
    </dgm:pt>
    <dgm:pt modelId="{06453F57-147D-49E3-B4F3-F7D13A58E2BF}" type="pres">
      <dgm:prSet presAssocID="{FFC19829-8225-459D-A517-6F606A1BB7AF}" presName="horFlow" presStyleCnt="0"/>
      <dgm:spPr/>
    </dgm:pt>
    <dgm:pt modelId="{0AAB22DA-7908-46F7-B367-05C0AF597796}" type="pres">
      <dgm:prSet presAssocID="{FFC19829-8225-459D-A517-6F606A1BB7AF}" presName="bigChev" presStyleLbl="node1" presStyleIdx="1" presStyleCnt="3"/>
      <dgm:spPr/>
      <dgm:t>
        <a:bodyPr/>
        <a:lstStyle/>
        <a:p>
          <a:endParaRPr lang="pt-BR"/>
        </a:p>
      </dgm:t>
    </dgm:pt>
    <dgm:pt modelId="{1DE4B78A-A603-4C1A-BD49-44FD1553AC94}" type="pres">
      <dgm:prSet presAssocID="{D3B86BF2-7A1A-44A8-8BA2-F131A894126F}" presName="parTrans" presStyleCnt="0"/>
      <dgm:spPr/>
    </dgm:pt>
    <dgm:pt modelId="{F550BE64-68C0-4E4A-A1E8-A02E7027FE08}" type="pres">
      <dgm:prSet presAssocID="{A5C7831D-8A99-481C-92B6-5891E4CE0C7F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4CD6440-89EA-4FF3-99C3-E84431B3EA81}" type="pres">
      <dgm:prSet presAssocID="{188924E6-BD32-4F7A-82A0-F1DA7AF8086D}" presName="sibTrans" presStyleCnt="0"/>
      <dgm:spPr/>
    </dgm:pt>
    <dgm:pt modelId="{042794F9-FE6C-4247-B450-9990B0B13A81}" type="pres">
      <dgm:prSet presAssocID="{DCD25DFF-ACB0-4BC8-B5D1-25056F573FD0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1067E07-854B-46DB-8089-FE11B28303D8}" type="pres">
      <dgm:prSet presAssocID="{FFC19829-8225-459D-A517-6F606A1BB7AF}" presName="vSp" presStyleCnt="0"/>
      <dgm:spPr/>
    </dgm:pt>
    <dgm:pt modelId="{422BF850-B67D-4243-B573-93B2967F742B}" type="pres">
      <dgm:prSet presAssocID="{0B12BD36-9F6C-47A3-BD2C-201C83E54A90}" presName="horFlow" presStyleCnt="0"/>
      <dgm:spPr/>
    </dgm:pt>
    <dgm:pt modelId="{D82AA1CB-E663-4413-A317-D5DABC6825A3}" type="pres">
      <dgm:prSet presAssocID="{0B12BD36-9F6C-47A3-BD2C-201C83E54A90}" presName="bigChev" presStyleLbl="node1" presStyleIdx="2" presStyleCnt="3"/>
      <dgm:spPr/>
      <dgm:t>
        <a:bodyPr/>
        <a:lstStyle/>
        <a:p>
          <a:endParaRPr lang="pt-BR"/>
        </a:p>
      </dgm:t>
    </dgm:pt>
    <dgm:pt modelId="{26E1897B-D5D7-41D7-9684-BA6A898660B2}" type="pres">
      <dgm:prSet presAssocID="{C03933DD-4F98-4E2D-92F6-57850F71C576}" presName="parTrans" presStyleCnt="0"/>
      <dgm:spPr/>
    </dgm:pt>
    <dgm:pt modelId="{9B97EA39-8B30-48A6-B5BF-FAF9FDDE156A}" type="pres">
      <dgm:prSet presAssocID="{4917673C-4A22-427E-AA3D-25DB24CCF6C6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CABB542-8DE7-4932-B618-DC6D4061DFAF}" type="pres">
      <dgm:prSet presAssocID="{84ED91D3-7DA6-4EF2-85AE-BC2748D00B2B}" presName="sibTrans" presStyleCnt="0"/>
      <dgm:spPr/>
    </dgm:pt>
    <dgm:pt modelId="{C7DE3045-5460-4916-954D-AAC6E8116BF6}" type="pres">
      <dgm:prSet presAssocID="{98AF3DC1-5CCD-49EA-9B2B-248052C4CB5A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94DFAD3-A789-4C4F-AB4E-602C539157FA}" type="presOf" srcId="{FFC19829-8225-459D-A517-6F606A1BB7AF}" destId="{0AAB22DA-7908-46F7-B367-05C0AF597796}" srcOrd="0" destOrd="0" presId="urn:microsoft.com/office/officeart/2005/8/layout/lProcess3"/>
    <dgm:cxn modelId="{E378EB02-2FBC-4296-B4F8-569980975F48}" srcId="{0B12BD36-9F6C-47A3-BD2C-201C83E54A90}" destId="{4917673C-4A22-427E-AA3D-25DB24CCF6C6}" srcOrd="0" destOrd="0" parTransId="{C03933DD-4F98-4E2D-92F6-57850F71C576}" sibTransId="{84ED91D3-7DA6-4EF2-85AE-BC2748D00B2B}"/>
    <dgm:cxn modelId="{76C25DE9-9D81-490F-982E-20CE73EA71B9}" type="presOf" srcId="{4917673C-4A22-427E-AA3D-25DB24CCF6C6}" destId="{9B97EA39-8B30-48A6-B5BF-FAF9FDDE156A}" srcOrd="0" destOrd="0" presId="urn:microsoft.com/office/officeart/2005/8/layout/lProcess3"/>
    <dgm:cxn modelId="{5E053AA9-74F4-4C0F-8747-AF0AEBCB5F8D}" srcId="{6902BBDC-C961-4C4E-A0F1-93F94D3E0D4A}" destId="{D57A66EC-6C27-4D78-B27C-1403C029C75C}" srcOrd="0" destOrd="0" parTransId="{773DAA25-000C-452E-879D-19414B2C606E}" sibTransId="{E6ADE4E9-C180-44EE-941C-44E105C35288}"/>
    <dgm:cxn modelId="{61F52C99-BBED-4ED2-BC5B-177B3E96D2DE}" srcId="{7D8B5F0F-F08B-4EC3-8FDA-1F57F55B4380}" destId="{FFC19829-8225-459D-A517-6F606A1BB7AF}" srcOrd="1" destOrd="0" parTransId="{8B398667-2A85-40B1-8519-913FCCA53589}" sibTransId="{23DD2F2E-6BE5-4FAC-9A36-08F1D07B6373}"/>
    <dgm:cxn modelId="{3AFB457F-6669-46ED-8452-2FF2A432D042}" type="presOf" srcId="{A5C7831D-8A99-481C-92B6-5891E4CE0C7F}" destId="{F550BE64-68C0-4E4A-A1E8-A02E7027FE08}" srcOrd="0" destOrd="0" presId="urn:microsoft.com/office/officeart/2005/8/layout/lProcess3"/>
    <dgm:cxn modelId="{4039697A-2CAC-4870-81D1-7CE24A91E85C}" type="presOf" srcId="{7D8B5F0F-F08B-4EC3-8FDA-1F57F55B4380}" destId="{2D63A5DA-1476-45AB-8210-AB9057F8BAEA}" srcOrd="0" destOrd="0" presId="urn:microsoft.com/office/officeart/2005/8/layout/lProcess3"/>
    <dgm:cxn modelId="{244CD9B2-D340-43D7-889F-BDE4BD8A428D}" type="presOf" srcId="{6902BBDC-C961-4C4E-A0F1-93F94D3E0D4A}" destId="{4923BE8B-4F89-4F42-A63C-7CE21156B660}" srcOrd="0" destOrd="0" presId="urn:microsoft.com/office/officeart/2005/8/layout/lProcess3"/>
    <dgm:cxn modelId="{81A2D7BC-5261-424E-BD4E-D69BF6185492}" type="presOf" srcId="{D57A66EC-6C27-4D78-B27C-1403C029C75C}" destId="{BB2D3C75-405B-4068-9C5E-C4CD9E88E3D1}" srcOrd="0" destOrd="0" presId="urn:microsoft.com/office/officeart/2005/8/layout/lProcess3"/>
    <dgm:cxn modelId="{6BE70301-A0BF-45AE-AC7F-90CA36F50F63}" srcId="{FFC19829-8225-459D-A517-6F606A1BB7AF}" destId="{A5C7831D-8A99-481C-92B6-5891E4CE0C7F}" srcOrd="0" destOrd="0" parTransId="{D3B86BF2-7A1A-44A8-8BA2-F131A894126F}" sibTransId="{188924E6-BD32-4F7A-82A0-F1DA7AF8086D}"/>
    <dgm:cxn modelId="{5A3FBBE0-5EC4-41BA-A880-8CF7EBF98467}" type="presOf" srcId="{0B12BD36-9F6C-47A3-BD2C-201C83E54A90}" destId="{D82AA1CB-E663-4413-A317-D5DABC6825A3}" srcOrd="0" destOrd="0" presId="urn:microsoft.com/office/officeart/2005/8/layout/lProcess3"/>
    <dgm:cxn modelId="{CC6610A7-736F-4F02-9651-EF0CC60C60EA}" type="presOf" srcId="{D6D181C9-5F31-444E-96AD-79B10E620E07}" destId="{1B186F52-B891-40EA-95A6-29DBCCA11BD0}" srcOrd="0" destOrd="0" presId="urn:microsoft.com/office/officeart/2005/8/layout/lProcess3"/>
    <dgm:cxn modelId="{FEA494C6-C480-49E4-A822-7D785E1998BF}" srcId="{FFC19829-8225-459D-A517-6F606A1BB7AF}" destId="{DCD25DFF-ACB0-4BC8-B5D1-25056F573FD0}" srcOrd="1" destOrd="0" parTransId="{0E50A3DA-B12A-4A78-85EE-3DBCC2BC4F22}" sibTransId="{97A4A233-ACB0-4F14-9302-351B83DD909E}"/>
    <dgm:cxn modelId="{CBF0D0A6-E297-483A-B9C9-DEF9D3D85EA2}" srcId="{7D8B5F0F-F08B-4EC3-8FDA-1F57F55B4380}" destId="{6902BBDC-C961-4C4E-A0F1-93F94D3E0D4A}" srcOrd="0" destOrd="0" parTransId="{4E175FCB-5685-4634-A3DC-5DBA9C9CEE4A}" sibTransId="{CD47A9A4-5A35-4733-B18F-78042B0C0B29}"/>
    <dgm:cxn modelId="{89B0B43A-7E16-4DC9-A651-82B76A7DE320}" type="presOf" srcId="{98AF3DC1-5CCD-49EA-9B2B-248052C4CB5A}" destId="{C7DE3045-5460-4916-954D-AAC6E8116BF6}" srcOrd="0" destOrd="0" presId="urn:microsoft.com/office/officeart/2005/8/layout/lProcess3"/>
    <dgm:cxn modelId="{005FE141-C15F-457F-A909-33FC1697550A}" srcId="{7D8B5F0F-F08B-4EC3-8FDA-1F57F55B4380}" destId="{0B12BD36-9F6C-47A3-BD2C-201C83E54A90}" srcOrd="2" destOrd="0" parTransId="{D5586D07-7198-4C37-AEA5-A55D59451B12}" sibTransId="{8BD385A4-C489-4D05-A723-397D20DEB34C}"/>
    <dgm:cxn modelId="{41A192FD-55F3-40B4-A475-1E945963E70F}" srcId="{0B12BD36-9F6C-47A3-BD2C-201C83E54A90}" destId="{98AF3DC1-5CCD-49EA-9B2B-248052C4CB5A}" srcOrd="1" destOrd="0" parTransId="{893C1962-D2C4-42E4-A35C-841FB0615EB6}" sibTransId="{9CB62809-2CE3-4E2D-991B-7464A32280D4}"/>
    <dgm:cxn modelId="{AFE54640-2084-4880-9A06-5EE83F055CE3}" type="presOf" srcId="{DCD25DFF-ACB0-4BC8-B5D1-25056F573FD0}" destId="{042794F9-FE6C-4247-B450-9990B0B13A81}" srcOrd="0" destOrd="0" presId="urn:microsoft.com/office/officeart/2005/8/layout/lProcess3"/>
    <dgm:cxn modelId="{66B0B989-37BF-4B1A-B894-5ACB46F74731}" srcId="{6902BBDC-C961-4C4E-A0F1-93F94D3E0D4A}" destId="{D6D181C9-5F31-444E-96AD-79B10E620E07}" srcOrd="1" destOrd="0" parTransId="{457954D3-A734-49C1-AF22-735A100BE664}" sibTransId="{31D5A50F-0853-43D3-A03E-1048FB10480B}"/>
    <dgm:cxn modelId="{CCE7321F-BB57-48CB-A8E4-B0F57AA0A939}" type="presParOf" srcId="{2D63A5DA-1476-45AB-8210-AB9057F8BAEA}" destId="{8E4DC4E6-0C8B-4763-AD08-B92F41BC6D9E}" srcOrd="0" destOrd="0" presId="urn:microsoft.com/office/officeart/2005/8/layout/lProcess3"/>
    <dgm:cxn modelId="{C447CFD9-9981-49EC-A2AC-F2330F577627}" type="presParOf" srcId="{8E4DC4E6-0C8B-4763-AD08-B92F41BC6D9E}" destId="{4923BE8B-4F89-4F42-A63C-7CE21156B660}" srcOrd="0" destOrd="0" presId="urn:microsoft.com/office/officeart/2005/8/layout/lProcess3"/>
    <dgm:cxn modelId="{9BE61467-2FB0-4E63-89D7-507C911FFC55}" type="presParOf" srcId="{8E4DC4E6-0C8B-4763-AD08-B92F41BC6D9E}" destId="{DA169048-88B0-4F1C-ABF2-1A7027922354}" srcOrd="1" destOrd="0" presId="urn:microsoft.com/office/officeart/2005/8/layout/lProcess3"/>
    <dgm:cxn modelId="{BBEB161D-BD9A-4ED5-A5FE-DA0D8D8ACDE0}" type="presParOf" srcId="{8E4DC4E6-0C8B-4763-AD08-B92F41BC6D9E}" destId="{BB2D3C75-405B-4068-9C5E-C4CD9E88E3D1}" srcOrd="2" destOrd="0" presId="urn:microsoft.com/office/officeart/2005/8/layout/lProcess3"/>
    <dgm:cxn modelId="{946A3CA9-31A7-4C4F-89DC-F517629FA22C}" type="presParOf" srcId="{8E4DC4E6-0C8B-4763-AD08-B92F41BC6D9E}" destId="{2BA165ED-E90B-44BD-8BC8-9DDCA6724DF8}" srcOrd="3" destOrd="0" presId="urn:microsoft.com/office/officeart/2005/8/layout/lProcess3"/>
    <dgm:cxn modelId="{A12F6D90-B9D2-40F8-90E3-173E7A6DEFCC}" type="presParOf" srcId="{8E4DC4E6-0C8B-4763-AD08-B92F41BC6D9E}" destId="{1B186F52-B891-40EA-95A6-29DBCCA11BD0}" srcOrd="4" destOrd="0" presId="urn:microsoft.com/office/officeart/2005/8/layout/lProcess3"/>
    <dgm:cxn modelId="{4D5B1DA4-B36C-455C-B2A8-6D9F00A4C272}" type="presParOf" srcId="{2D63A5DA-1476-45AB-8210-AB9057F8BAEA}" destId="{900FF6DE-C9D5-4C15-8F6E-2A7D5327C36F}" srcOrd="1" destOrd="0" presId="urn:microsoft.com/office/officeart/2005/8/layout/lProcess3"/>
    <dgm:cxn modelId="{658A4A9C-4E3A-4748-B2A9-424F05978689}" type="presParOf" srcId="{2D63A5DA-1476-45AB-8210-AB9057F8BAEA}" destId="{06453F57-147D-49E3-B4F3-F7D13A58E2BF}" srcOrd="2" destOrd="0" presId="urn:microsoft.com/office/officeart/2005/8/layout/lProcess3"/>
    <dgm:cxn modelId="{5F670C1F-07DA-4484-84A3-49C441282BAE}" type="presParOf" srcId="{06453F57-147D-49E3-B4F3-F7D13A58E2BF}" destId="{0AAB22DA-7908-46F7-B367-05C0AF597796}" srcOrd="0" destOrd="0" presId="urn:microsoft.com/office/officeart/2005/8/layout/lProcess3"/>
    <dgm:cxn modelId="{E2718240-7AD6-4F1D-94A9-3D65F1A7612E}" type="presParOf" srcId="{06453F57-147D-49E3-B4F3-F7D13A58E2BF}" destId="{1DE4B78A-A603-4C1A-BD49-44FD1553AC94}" srcOrd="1" destOrd="0" presId="urn:microsoft.com/office/officeart/2005/8/layout/lProcess3"/>
    <dgm:cxn modelId="{5C6905B6-144A-421A-A783-1CA20F3BBFD6}" type="presParOf" srcId="{06453F57-147D-49E3-B4F3-F7D13A58E2BF}" destId="{F550BE64-68C0-4E4A-A1E8-A02E7027FE08}" srcOrd="2" destOrd="0" presId="urn:microsoft.com/office/officeart/2005/8/layout/lProcess3"/>
    <dgm:cxn modelId="{64A41ADC-EDA6-4D3E-AEC4-0EAA52627D4F}" type="presParOf" srcId="{06453F57-147D-49E3-B4F3-F7D13A58E2BF}" destId="{D4CD6440-89EA-4FF3-99C3-E84431B3EA81}" srcOrd="3" destOrd="0" presId="urn:microsoft.com/office/officeart/2005/8/layout/lProcess3"/>
    <dgm:cxn modelId="{AD7FA684-3F63-42AB-95F8-040C432A5EDB}" type="presParOf" srcId="{06453F57-147D-49E3-B4F3-F7D13A58E2BF}" destId="{042794F9-FE6C-4247-B450-9990B0B13A81}" srcOrd="4" destOrd="0" presId="urn:microsoft.com/office/officeart/2005/8/layout/lProcess3"/>
    <dgm:cxn modelId="{6545E2AE-B85D-4B9E-88CF-3A080FA707FC}" type="presParOf" srcId="{2D63A5DA-1476-45AB-8210-AB9057F8BAEA}" destId="{31067E07-854B-46DB-8089-FE11B28303D8}" srcOrd="3" destOrd="0" presId="urn:microsoft.com/office/officeart/2005/8/layout/lProcess3"/>
    <dgm:cxn modelId="{D9DB1AF0-A6D2-4ED1-AAA7-A1EB14457CE8}" type="presParOf" srcId="{2D63A5DA-1476-45AB-8210-AB9057F8BAEA}" destId="{422BF850-B67D-4243-B573-93B2967F742B}" srcOrd="4" destOrd="0" presId="urn:microsoft.com/office/officeart/2005/8/layout/lProcess3"/>
    <dgm:cxn modelId="{B09F00D0-BD5B-4CE0-A3FE-B4BE21B6DCDF}" type="presParOf" srcId="{422BF850-B67D-4243-B573-93B2967F742B}" destId="{D82AA1CB-E663-4413-A317-D5DABC6825A3}" srcOrd="0" destOrd="0" presId="urn:microsoft.com/office/officeart/2005/8/layout/lProcess3"/>
    <dgm:cxn modelId="{65BF09EE-F57E-49B7-8BC2-7A94238FC375}" type="presParOf" srcId="{422BF850-B67D-4243-B573-93B2967F742B}" destId="{26E1897B-D5D7-41D7-9684-BA6A898660B2}" srcOrd="1" destOrd="0" presId="urn:microsoft.com/office/officeart/2005/8/layout/lProcess3"/>
    <dgm:cxn modelId="{B90E21E6-F944-46A2-B915-CBE6F5C370DC}" type="presParOf" srcId="{422BF850-B67D-4243-B573-93B2967F742B}" destId="{9B97EA39-8B30-48A6-B5BF-FAF9FDDE156A}" srcOrd="2" destOrd="0" presId="urn:microsoft.com/office/officeart/2005/8/layout/lProcess3"/>
    <dgm:cxn modelId="{0966071E-AC56-435E-9648-35E1C4AF3C9F}" type="presParOf" srcId="{422BF850-B67D-4243-B573-93B2967F742B}" destId="{7CABB542-8DE7-4932-B618-DC6D4061DFAF}" srcOrd="3" destOrd="0" presId="urn:microsoft.com/office/officeart/2005/8/layout/lProcess3"/>
    <dgm:cxn modelId="{7C4E48D1-5213-4191-AF76-68E43576AF1C}" type="presParOf" srcId="{422BF850-B67D-4243-B573-93B2967F742B}" destId="{C7DE3045-5460-4916-954D-AAC6E8116BF6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2D8988-80E1-42BB-A331-9E4D0A090ACA}" type="doc">
      <dgm:prSet loTypeId="urn:microsoft.com/office/officeart/2005/8/layout/arrow2" loCatId="process" qsTypeId="urn:microsoft.com/office/officeart/2005/8/quickstyle/simple1" qsCatId="simple" csTypeId="urn:microsoft.com/office/officeart/2005/8/colors/accent0_1" csCatId="mainScheme" phldr="1"/>
      <dgm:spPr/>
    </dgm:pt>
    <dgm:pt modelId="{7BE04B7D-9B72-4CC0-8F6C-F4607A7A6F91}">
      <dgm:prSet phldrT="[Texto]"/>
      <dgm:spPr/>
      <dgm:t>
        <a:bodyPr/>
        <a:lstStyle/>
        <a:p>
          <a:r>
            <a:rPr lang="pt-BR" dirty="0" smtClean="0"/>
            <a:t>Marco1</a:t>
          </a:r>
          <a:endParaRPr lang="pt-BR" dirty="0"/>
        </a:p>
      </dgm:t>
    </dgm:pt>
    <dgm:pt modelId="{62DDBF06-AD2C-46C4-9B4E-288B2D9ADB3B}" type="parTrans" cxnId="{CC04A325-8DF7-48B8-85CA-00E52BFE1104}">
      <dgm:prSet/>
      <dgm:spPr/>
      <dgm:t>
        <a:bodyPr/>
        <a:lstStyle/>
        <a:p>
          <a:endParaRPr lang="pt-BR"/>
        </a:p>
      </dgm:t>
    </dgm:pt>
    <dgm:pt modelId="{5278D1B0-C9C8-45C5-9AB7-CCADB7936777}" type="sibTrans" cxnId="{CC04A325-8DF7-48B8-85CA-00E52BFE1104}">
      <dgm:prSet/>
      <dgm:spPr/>
      <dgm:t>
        <a:bodyPr/>
        <a:lstStyle/>
        <a:p>
          <a:endParaRPr lang="pt-BR"/>
        </a:p>
      </dgm:t>
    </dgm:pt>
    <dgm:pt modelId="{A53DF518-3B67-4B83-AB46-2C055C153CEF}">
      <dgm:prSet phldrT="[Texto]"/>
      <dgm:spPr/>
      <dgm:t>
        <a:bodyPr/>
        <a:lstStyle/>
        <a:p>
          <a:r>
            <a:rPr lang="pt-BR" dirty="0" smtClean="0"/>
            <a:t>Marco3</a:t>
          </a:r>
          <a:endParaRPr lang="pt-BR" dirty="0"/>
        </a:p>
      </dgm:t>
    </dgm:pt>
    <dgm:pt modelId="{8F9A3C24-A2DC-498A-8B6F-A5E6A1741358}" type="parTrans" cxnId="{20683FFA-C844-4FF2-AD78-D96685F11498}">
      <dgm:prSet/>
      <dgm:spPr/>
      <dgm:t>
        <a:bodyPr/>
        <a:lstStyle/>
        <a:p>
          <a:endParaRPr lang="pt-BR"/>
        </a:p>
      </dgm:t>
    </dgm:pt>
    <dgm:pt modelId="{4133D6A7-8F1C-4A22-9649-4C5256E94468}" type="sibTrans" cxnId="{20683FFA-C844-4FF2-AD78-D96685F11498}">
      <dgm:prSet/>
      <dgm:spPr/>
      <dgm:t>
        <a:bodyPr/>
        <a:lstStyle/>
        <a:p>
          <a:endParaRPr lang="pt-BR"/>
        </a:p>
      </dgm:t>
    </dgm:pt>
    <dgm:pt modelId="{CA2B823D-CE23-4E89-BB27-B66CFC721AAF}">
      <dgm:prSet phldrT="[Texto]"/>
      <dgm:spPr/>
      <dgm:t>
        <a:bodyPr/>
        <a:lstStyle/>
        <a:p>
          <a:r>
            <a:rPr lang="pt-BR" dirty="0" smtClean="0"/>
            <a:t>Marco4</a:t>
          </a:r>
          <a:endParaRPr lang="pt-BR" dirty="0"/>
        </a:p>
      </dgm:t>
    </dgm:pt>
    <dgm:pt modelId="{7028CDEB-542B-4821-8C0E-2F905EA21158}" type="parTrans" cxnId="{34148BCA-BB07-4D49-A463-077D65906783}">
      <dgm:prSet/>
      <dgm:spPr/>
      <dgm:t>
        <a:bodyPr/>
        <a:lstStyle/>
        <a:p>
          <a:endParaRPr lang="pt-BR"/>
        </a:p>
      </dgm:t>
    </dgm:pt>
    <dgm:pt modelId="{5D5F1657-0493-4F89-857A-F7F0906836AF}" type="sibTrans" cxnId="{34148BCA-BB07-4D49-A463-077D65906783}">
      <dgm:prSet/>
      <dgm:spPr/>
      <dgm:t>
        <a:bodyPr/>
        <a:lstStyle/>
        <a:p>
          <a:endParaRPr lang="pt-BR"/>
        </a:p>
      </dgm:t>
    </dgm:pt>
    <dgm:pt modelId="{412EB453-DFAD-4EAF-815E-B5F9B41BA660}">
      <dgm:prSet phldrT="[Texto]"/>
      <dgm:spPr/>
      <dgm:t>
        <a:bodyPr/>
        <a:lstStyle/>
        <a:p>
          <a:r>
            <a:rPr lang="pt-BR" dirty="0" smtClean="0"/>
            <a:t>Marco2</a:t>
          </a:r>
          <a:endParaRPr lang="pt-BR" dirty="0"/>
        </a:p>
      </dgm:t>
    </dgm:pt>
    <dgm:pt modelId="{A2A00539-644A-4BFE-A7ED-F0821E39DB4F}" type="parTrans" cxnId="{C31D2D25-563E-4595-80D3-153ADA620E13}">
      <dgm:prSet/>
      <dgm:spPr/>
      <dgm:t>
        <a:bodyPr/>
        <a:lstStyle/>
        <a:p>
          <a:endParaRPr lang="pt-BR"/>
        </a:p>
      </dgm:t>
    </dgm:pt>
    <dgm:pt modelId="{12593E49-4D7C-48C5-9341-9254695437AD}" type="sibTrans" cxnId="{C31D2D25-563E-4595-80D3-153ADA620E13}">
      <dgm:prSet/>
      <dgm:spPr/>
      <dgm:t>
        <a:bodyPr/>
        <a:lstStyle/>
        <a:p>
          <a:endParaRPr lang="pt-BR"/>
        </a:p>
      </dgm:t>
    </dgm:pt>
    <dgm:pt modelId="{6BF8BD45-EBDC-4752-9AD1-7AD6509B031A}" type="pres">
      <dgm:prSet presAssocID="{2D2D8988-80E1-42BB-A331-9E4D0A090ACA}" presName="arrowDiagram" presStyleCnt="0">
        <dgm:presLayoutVars>
          <dgm:chMax val="5"/>
          <dgm:dir/>
          <dgm:resizeHandles val="exact"/>
        </dgm:presLayoutVars>
      </dgm:prSet>
      <dgm:spPr/>
    </dgm:pt>
    <dgm:pt modelId="{B7256061-9C10-42F4-8AF7-4B87F742C410}" type="pres">
      <dgm:prSet presAssocID="{2D2D8988-80E1-42BB-A331-9E4D0A090ACA}" presName="arrow" presStyleLbl="bgShp" presStyleIdx="0" presStyleCnt="1"/>
      <dgm:spPr/>
    </dgm:pt>
    <dgm:pt modelId="{2FDB5800-0862-4B37-943E-7B6556B6E33E}" type="pres">
      <dgm:prSet presAssocID="{2D2D8988-80E1-42BB-A331-9E4D0A090ACA}" presName="arrowDiagram4" presStyleCnt="0"/>
      <dgm:spPr/>
    </dgm:pt>
    <dgm:pt modelId="{42715233-5B40-4ABA-8AC6-1233A8B200CD}" type="pres">
      <dgm:prSet presAssocID="{7BE04B7D-9B72-4CC0-8F6C-F4607A7A6F91}" presName="bullet4a" presStyleLbl="node1" presStyleIdx="0" presStyleCnt="4"/>
      <dgm:spPr/>
    </dgm:pt>
    <dgm:pt modelId="{17D2CB43-AE05-4526-ACF3-BAE71B49EB8E}" type="pres">
      <dgm:prSet presAssocID="{7BE04B7D-9B72-4CC0-8F6C-F4607A7A6F91}" presName="textBox4a" presStyleLbl="revTx" presStyleIdx="0" presStyleCnt="4">
        <dgm:presLayoutVars>
          <dgm:bulletEnabled val="1"/>
        </dgm:presLayoutVars>
      </dgm:prSet>
      <dgm:spPr/>
    </dgm:pt>
    <dgm:pt modelId="{1AE9644A-F9BD-45A5-B435-B1FEE188AF5B}" type="pres">
      <dgm:prSet presAssocID="{412EB453-DFAD-4EAF-815E-B5F9B41BA660}" presName="bullet4b" presStyleLbl="node1" presStyleIdx="1" presStyleCnt="4"/>
      <dgm:spPr/>
    </dgm:pt>
    <dgm:pt modelId="{2594957E-C0A5-4225-BC1F-3081BCA76150}" type="pres">
      <dgm:prSet presAssocID="{412EB453-DFAD-4EAF-815E-B5F9B41BA660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F368AC-EB54-46B9-ABA2-FF2710478D5D}" type="pres">
      <dgm:prSet presAssocID="{A53DF518-3B67-4B83-AB46-2C055C153CEF}" presName="bullet4c" presStyleLbl="node1" presStyleIdx="2" presStyleCnt="4"/>
      <dgm:spPr/>
    </dgm:pt>
    <dgm:pt modelId="{E8178F02-B60B-48A1-A70D-5F4283703350}" type="pres">
      <dgm:prSet presAssocID="{A53DF518-3B67-4B83-AB46-2C055C153CEF}" presName="textBox4c" presStyleLbl="revTx" presStyleIdx="2" presStyleCnt="4">
        <dgm:presLayoutVars>
          <dgm:bulletEnabled val="1"/>
        </dgm:presLayoutVars>
      </dgm:prSet>
      <dgm:spPr/>
    </dgm:pt>
    <dgm:pt modelId="{9B277415-AFA1-4899-91DE-70D37A9536E6}" type="pres">
      <dgm:prSet presAssocID="{CA2B823D-CE23-4E89-BB27-B66CFC721AAF}" presName="bullet4d" presStyleLbl="node1" presStyleIdx="3" presStyleCnt="4"/>
      <dgm:spPr/>
    </dgm:pt>
    <dgm:pt modelId="{A7984085-EF60-49D2-AEBD-B32C4CA1EA4F}" type="pres">
      <dgm:prSet presAssocID="{CA2B823D-CE23-4E89-BB27-B66CFC721AAF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A7B375D-EA4D-460F-9C71-E9EA57D0594E}" type="presOf" srcId="{2D2D8988-80E1-42BB-A331-9E4D0A090ACA}" destId="{6BF8BD45-EBDC-4752-9AD1-7AD6509B031A}" srcOrd="0" destOrd="0" presId="urn:microsoft.com/office/officeart/2005/8/layout/arrow2"/>
    <dgm:cxn modelId="{439C6618-B9F6-431E-A939-05FF2C4C72D7}" type="presOf" srcId="{CA2B823D-CE23-4E89-BB27-B66CFC721AAF}" destId="{A7984085-EF60-49D2-AEBD-B32C4CA1EA4F}" srcOrd="0" destOrd="0" presId="urn:microsoft.com/office/officeart/2005/8/layout/arrow2"/>
    <dgm:cxn modelId="{20683FFA-C844-4FF2-AD78-D96685F11498}" srcId="{2D2D8988-80E1-42BB-A331-9E4D0A090ACA}" destId="{A53DF518-3B67-4B83-AB46-2C055C153CEF}" srcOrd="2" destOrd="0" parTransId="{8F9A3C24-A2DC-498A-8B6F-A5E6A1741358}" sibTransId="{4133D6A7-8F1C-4A22-9649-4C5256E94468}"/>
    <dgm:cxn modelId="{F9871481-3EAF-43B5-9588-E32A1D1BBEAB}" type="presOf" srcId="{A53DF518-3B67-4B83-AB46-2C055C153CEF}" destId="{E8178F02-B60B-48A1-A70D-5F4283703350}" srcOrd="0" destOrd="0" presId="urn:microsoft.com/office/officeart/2005/8/layout/arrow2"/>
    <dgm:cxn modelId="{A05FF9E5-D7E3-410D-B69B-6087B39A8E02}" type="presOf" srcId="{7BE04B7D-9B72-4CC0-8F6C-F4607A7A6F91}" destId="{17D2CB43-AE05-4526-ACF3-BAE71B49EB8E}" srcOrd="0" destOrd="0" presId="urn:microsoft.com/office/officeart/2005/8/layout/arrow2"/>
    <dgm:cxn modelId="{C31D2D25-563E-4595-80D3-153ADA620E13}" srcId="{2D2D8988-80E1-42BB-A331-9E4D0A090ACA}" destId="{412EB453-DFAD-4EAF-815E-B5F9B41BA660}" srcOrd="1" destOrd="0" parTransId="{A2A00539-644A-4BFE-A7ED-F0821E39DB4F}" sibTransId="{12593E49-4D7C-48C5-9341-9254695437AD}"/>
    <dgm:cxn modelId="{34148BCA-BB07-4D49-A463-077D65906783}" srcId="{2D2D8988-80E1-42BB-A331-9E4D0A090ACA}" destId="{CA2B823D-CE23-4E89-BB27-B66CFC721AAF}" srcOrd="3" destOrd="0" parTransId="{7028CDEB-542B-4821-8C0E-2F905EA21158}" sibTransId="{5D5F1657-0493-4F89-857A-F7F0906836AF}"/>
    <dgm:cxn modelId="{D781A3B0-6C09-42CD-ACD1-3ABC6C53CD92}" type="presOf" srcId="{412EB453-DFAD-4EAF-815E-B5F9B41BA660}" destId="{2594957E-C0A5-4225-BC1F-3081BCA76150}" srcOrd="0" destOrd="0" presId="urn:microsoft.com/office/officeart/2005/8/layout/arrow2"/>
    <dgm:cxn modelId="{CC04A325-8DF7-48B8-85CA-00E52BFE1104}" srcId="{2D2D8988-80E1-42BB-A331-9E4D0A090ACA}" destId="{7BE04B7D-9B72-4CC0-8F6C-F4607A7A6F91}" srcOrd="0" destOrd="0" parTransId="{62DDBF06-AD2C-46C4-9B4E-288B2D9ADB3B}" sibTransId="{5278D1B0-C9C8-45C5-9AB7-CCADB7936777}"/>
    <dgm:cxn modelId="{EE6D6BFB-4DEB-4BAE-892C-EB5DCC197EC9}" type="presParOf" srcId="{6BF8BD45-EBDC-4752-9AD1-7AD6509B031A}" destId="{B7256061-9C10-42F4-8AF7-4B87F742C410}" srcOrd="0" destOrd="0" presId="urn:microsoft.com/office/officeart/2005/8/layout/arrow2"/>
    <dgm:cxn modelId="{233A2AA3-E274-48F1-AD99-C524D154FCAA}" type="presParOf" srcId="{6BF8BD45-EBDC-4752-9AD1-7AD6509B031A}" destId="{2FDB5800-0862-4B37-943E-7B6556B6E33E}" srcOrd="1" destOrd="0" presId="urn:microsoft.com/office/officeart/2005/8/layout/arrow2"/>
    <dgm:cxn modelId="{A4377A03-7356-47AF-8045-42B223A1E6EC}" type="presParOf" srcId="{2FDB5800-0862-4B37-943E-7B6556B6E33E}" destId="{42715233-5B40-4ABA-8AC6-1233A8B200CD}" srcOrd="0" destOrd="0" presId="urn:microsoft.com/office/officeart/2005/8/layout/arrow2"/>
    <dgm:cxn modelId="{691ABBFA-FB9F-41CA-8C10-711DFD758288}" type="presParOf" srcId="{2FDB5800-0862-4B37-943E-7B6556B6E33E}" destId="{17D2CB43-AE05-4526-ACF3-BAE71B49EB8E}" srcOrd="1" destOrd="0" presId="urn:microsoft.com/office/officeart/2005/8/layout/arrow2"/>
    <dgm:cxn modelId="{A465D94C-CFCA-4456-B7FF-01111A3549EC}" type="presParOf" srcId="{2FDB5800-0862-4B37-943E-7B6556B6E33E}" destId="{1AE9644A-F9BD-45A5-B435-B1FEE188AF5B}" srcOrd="2" destOrd="0" presId="urn:microsoft.com/office/officeart/2005/8/layout/arrow2"/>
    <dgm:cxn modelId="{4DEA4E5C-C46C-40A1-8B07-780277B14015}" type="presParOf" srcId="{2FDB5800-0862-4B37-943E-7B6556B6E33E}" destId="{2594957E-C0A5-4225-BC1F-3081BCA76150}" srcOrd="3" destOrd="0" presId="urn:microsoft.com/office/officeart/2005/8/layout/arrow2"/>
    <dgm:cxn modelId="{3686B1EA-E1ED-416B-8A2D-65B49BE2B761}" type="presParOf" srcId="{2FDB5800-0862-4B37-943E-7B6556B6E33E}" destId="{06F368AC-EB54-46B9-ABA2-FF2710478D5D}" srcOrd="4" destOrd="0" presId="urn:microsoft.com/office/officeart/2005/8/layout/arrow2"/>
    <dgm:cxn modelId="{6E545C61-3B17-4D24-B3D7-BA1B03FDBA96}" type="presParOf" srcId="{2FDB5800-0862-4B37-943E-7B6556B6E33E}" destId="{E8178F02-B60B-48A1-A70D-5F4283703350}" srcOrd="5" destOrd="0" presId="urn:microsoft.com/office/officeart/2005/8/layout/arrow2"/>
    <dgm:cxn modelId="{BCA9BCD6-B670-4429-B850-7A2E56610ABE}" type="presParOf" srcId="{2FDB5800-0862-4B37-943E-7B6556B6E33E}" destId="{9B277415-AFA1-4899-91DE-70D37A9536E6}" srcOrd="6" destOrd="0" presId="urn:microsoft.com/office/officeart/2005/8/layout/arrow2"/>
    <dgm:cxn modelId="{B022F484-1F5E-42A0-A9CE-7CA745F1D995}" type="presParOf" srcId="{2FDB5800-0862-4B37-943E-7B6556B6E33E}" destId="{A7984085-EF60-49D2-AEBD-B32C4CA1EA4F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D01E9-1625-480C-B175-840A3EBA8C92}">
      <dsp:nvSpPr>
        <dsp:cNvPr id="0" name=""/>
        <dsp:cNvSpPr/>
      </dsp:nvSpPr>
      <dsp:spPr>
        <a:xfrm>
          <a:off x="0" y="1219199"/>
          <a:ext cx="6096000" cy="1625600"/>
        </a:xfrm>
        <a:prstGeom prst="notched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5885AF-7C76-470B-9D81-F7F915D71A62}">
      <dsp:nvSpPr>
        <dsp:cNvPr id="0" name=""/>
        <dsp:cNvSpPr/>
      </dsp:nvSpPr>
      <dsp:spPr>
        <a:xfrm>
          <a:off x="2678" y="0"/>
          <a:ext cx="1768078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 smtClean="0"/>
            <a:t>Marco1</a:t>
          </a:r>
          <a:endParaRPr lang="pt-BR" sz="3200" kern="1200" dirty="0"/>
        </a:p>
      </dsp:txBody>
      <dsp:txXfrm>
        <a:off x="2678" y="0"/>
        <a:ext cx="1768078" cy="1625600"/>
      </dsp:txXfrm>
    </dsp:sp>
    <dsp:sp modelId="{2D23ED9F-12FE-49F8-98A6-3D1B6D0002A8}">
      <dsp:nvSpPr>
        <dsp:cNvPr id="0" name=""/>
        <dsp:cNvSpPr/>
      </dsp:nvSpPr>
      <dsp:spPr>
        <a:xfrm>
          <a:off x="683517" y="1828800"/>
          <a:ext cx="406400" cy="4064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BC2D79-5CC3-46AB-9B79-5514F126ECF7}">
      <dsp:nvSpPr>
        <dsp:cNvPr id="0" name=""/>
        <dsp:cNvSpPr/>
      </dsp:nvSpPr>
      <dsp:spPr>
        <a:xfrm>
          <a:off x="1859160" y="2438399"/>
          <a:ext cx="1768078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 smtClean="0"/>
            <a:t>Marco2</a:t>
          </a:r>
          <a:endParaRPr lang="pt-BR" sz="3200" kern="1200" dirty="0"/>
        </a:p>
      </dsp:txBody>
      <dsp:txXfrm>
        <a:off x="1859160" y="2438399"/>
        <a:ext cx="1768078" cy="1625600"/>
      </dsp:txXfrm>
    </dsp:sp>
    <dsp:sp modelId="{29CF5976-6A33-47E4-AB28-7E68DB4912CB}">
      <dsp:nvSpPr>
        <dsp:cNvPr id="0" name=""/>
        <dsp:cNvSpPr/>
      </dsp:nvSpPr>
      <dsp:spPr>
        <a:xfrm>
          <a:off x="2540000" y="1828800"/>
          <a:ext cx="406400" cy="406400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017A41-AB03-422C-89F7-D43D1C5A0EBD}">
      <dsp:nvSpPr>
        <dsp:cNvPr id="0" name=""/>
        <dsp:cNvSpPr/>
      </dsp:nvSpPr>
      <dsp:spPr>
        <a:xfrm>
          <a:off x="3715642" y="0"/>
          <a:ext cx="1768078" cy="162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 smtClean="0"/>
            <a:t>Marco3</a:t>
          </a:r>
          <a:endParaRPr lang="pt-BR" sz="3200" kern="1200" dirty="0"/>
        </a:p>
      </dsp:txBody>
      <dsp:txXfrm>
        <a:off x="3715642" y="0"/>
        <a:ext cx="1768078" cy="1625600"/>
      </dsp:txXfrm>
    </dsp:sp>
    <dsp:sp modelId="{51F1EF7F-3CDC-4F45-BD1D-27E9049C987C}">
      <dsp:nvSpPr>
        <dsp:cNvPr id="0" name=""/>
        <dsp:cNvSpPr/>
      </dsp:nvSpPr>
      <dsp:spPr>
        <a:xfrm>
          <a:off x="4396482" y="1828800"/>
          <a:ext cx="406400" cy="406400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3BE8B-4F89-4F42-A63C-7CE21156B660}">
      <dsp:nvSpPr>
        <dsp:cNvPr id="0" name=""/>
        <dsp:cNvSpPr/>
      </dsp:nvSpPr>
      <dsp:spPr>
        <a:xfrm>
          <a:off x="1633" y="376174"/>
          <a:ext cx="2524124" cy="1009649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21590" rIns="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400" kern="1200" dirty="0" smtClean="0"/>
            <a:t>Marco VIP</a:t>
          </a:r>
          <a:endParaRPr lang="pt-BR" sz="3400" kern="1200" dirty="0"/>
        </a:p>
      </dsp:txBody>
      <dsp:txXfrm>
        <a:off x="506458" y="376174"/>
        <a:ext cx="1514475" cy="1009649"/>
      </dsp:txXfrm>
    </dsp:sp>
    <dsp:sp modelId="{BB2D3C75-405B-4068-9C5E-C4CD9E88E3D1}">
      <dsp:nvSpPr>
        <dsp:cNvPr id="0" name=""/>
        <dsp:cNvSpPr/>
      </dsp:nvSpPr>
      <dsp:spPr>
        <a:xfrm>
          <a:off x="2197622" y="461994"/>
          <a:ext cx="2095023" cy="838009"/>
        </a:xfrm>
        <a:prstGeom prst="chevron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Marco Chave</a:t>
          </a:r>
          <a:endParaRPr lang="pt-BR" sz="2800" kern="1200" dirty="0"/>
        </a:p>
      </dsp:txBody>
      <dsp:txXfrm>
        <a:off x="2616627" y="461994"/>
        <a:ext cx="1257014" cy="838009"/>
      </dsp:txXfrm>
    </dsp:sp>
    <dsp:sp modelId="{1B186F52-B891-40EA-95A6-29DBCCA11BD0}">
      <dsp:nvSpPr>
        <dsp:cNvPr id="0" name=""/>
        <dsp:cNvSpPr/>
      </dsp:nvSpPr>
      <dsp:spPr>
        <a:xfrm>
          <a:off x="3999342" y="461994"/>
          <a:ext cx="2095023" cy="838009"/>
        </a:xfrm>
        <a:prstGeom prst="chevron">
          <a:avLst/>
        </a:prstGeom>
        <a:solidFill>
          <a:schemeClr val="accent5">
            <a:tint val="40000"/>
            <a:alpha val="90000"/>
            <a:hueOff val="-2148096"/>
            <a:satOff val="9651"/>
            <a:lumOff val="663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2148096"/>
              <a:satOff val="9651"/>
              <a:lumOff val="6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Marco Chave</a:t>
          </a:r>
          <a:endParaRPr lang="pt-BR" sz="2800" kern="1200" dirty="0"/>
        </a:p>
      </dsp:txBody>
      <dsp:txXfrm>
        <a:off x="4418347" y="461994"/>
        <a:ext cx="1257014" cy="838009"/>
      </dsp:txXfrm>
    </dsp:sp>
    <dsp:sp modelId="{0AAB22DA-7908-46F7-B367-05C0AF597796}">
      <dsp:nvSpPr>
        <dsp:cNvPr id="0" name=""/>
        <dsp:cNvSpPr/>
      </dsp:nvSpPr>
      <dsp:spPr>
        <a:xfrm>
          <a:off x="1633" y="1527175"/>
          <a:ext cx="2524124" cy="1009649"/>
        </a:xfrm>
        <a:prstGeom prst="chevr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21590" rIns="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400" kern="1200" dirty="0" smtClean="0"/>
            <a:t>Marco VIP</a:t>
          </a:r>
          <a:endParaRPr lang="pt-BR" sz="3400" kern="1200" dirty="0"/>
        </a:p>
      </dsp:txBody>
      <dsp:txXfrm>
        <a:off x="506458" y="1527175"/>
        <a:ext cx="1514475" cy="1009649"/>
      </dsp:txXfrm>
    </dsp:sp>
    <dsp:sp modelId="{F550BE64-68C0-4E4A-A1E8-A02E7027FE08}">
      <dsp:nvSpPr>
        <dsp:cNvPr id="0" name=""/>
        <dsp:cNvSpPr/>
      </dsp:nvSpPr>
      <dsp:spPr>
        <a:xfrm>
          <a:off x="2197622" y="1612995"/>
          <a:ext cx="2095023" cy="838009"/>
        </a:xfrm>
        <a:prstGeom prst="chevron">
          <a:avLst/>
        </a:prstGeom>
        <a:solidFill>
          <a:schemeClr val="accent5">
            <a:tint val="40000"/>
            <a:alpha val="90000"/>
            <a:hueOff val="-4296193"/>
            <a:satOff val="19301"/>
            <a:lumOff val="132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4296193"/>
              <a:satOff val="19301"/>
              <a:lumOff val="13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Marco Chave</a:t>
          </a:r>
          <a:endParaRPr lang="pt-BR" sz="2800" kern="1200" dirty="0"/>
        </a:p>
      </dsp:txBody>
      <dsp:txXfrm>
        <a:off x="2616627" y="1612995"/>
        <a:ext cx="1257014" cy="838009"/>
      </dsp:txXfrm>
    </dsp:sp>
    <dsp:sp modelId="{042794F9-FE6C-4247-B450-9990B0B13A81}">
      <dsp:nvSpPr>
        <dsp:cNvPr id="0" name=""/>
        <dsp:cNvSpPr/>
      </dsp:nvSpPr>
      <dsp:spPr>
        <a:xfrm>
          <a:off x="3999342" y="1612995"/>
          <a:ext cx="2095023" cy="838009"/>
        </a:xfrm>
        <a:prstGeom prst="chevron">
          <a:avLst/>
        </a:prstGeom>
        <a:solidFill>
          <a:schemeClr val="accent5">
            <a:tint val="40000"/>
            <a:alpha val="90000"/>
            <a:hueOff val="-6444289"/>
            <a:satOff val="28952"/>
            <a:lumOff val="199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6444289"/>
              <a:satOff val="28952"/>
              <a:lumOff val="19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Marco Chave</a:t>
          </a:r>
          <a:endParaRPr lang="pt-BR" sz="2800" kern="1200" dirty="0"/>
        </a:p>
      </dsp:txBody>
      <dsp:txXfrm>
        <a:off x="4418347" y="1612995"/>
        <a:ext cx="1257014" cy="838009"/>
      </dsp:txXfrm>
    </dsp:sp>
    <dsp:sp modelId="{D82AA1CB-E663-4413-A317-D5DABC6825A3}">
      <dsp:nvSpPr>
        <dsp:cNvPr id="0" name=""/>
        <dsp:cNvSpPr/>
      </dsp:nvSpPr>
      <dsp:spPr>
        <a:xfrm>
          <a:off x="1633" y="2678175"/>
          <a:ext cx="2524124" cy="1009649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21590" rIns="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400" kern="1200" dirty="0" smtClean="0"/>
            <a:t>Marco VIP</a:t>
          </a:r>
          <a:endParaRPr lang="pt-BR" sz="3400" kern="1200" dirty="0"/>
        </a:p>
      </dsp:txBody>
      <dsp:txXfrm>
        <a:off x="506458" y="2678175"/>
        <a:ext cx="1514475" cy="1009649"/>
      </dsp:txXfrm>
    </dsp:sp>
    <dsp:sp modelId="{9B97EA39-8B30-48A6-B5BF-FAF9FDDE156A}">
      <dsp:nvSpPr>
        <dsp:cNvPr id="0" name=""/>
        <dsp:cNvSpPr/>
      </dsp:nvSpPr>
      <dsp:spPr>
        <a:xfrm>
          <a:off x="2197622" y="2763996"/>
          <a:ext cx="2095023" cy="838009"/>
        </a:xfrm>
        <a:prstGeom prst="chevron">
          <a:avLst/>
        </a:prstGeom>
        <a:solidFill>
          <a:schemeClr val="accent5">
            <a:tint val="40000"/>
            <a:alpha val="90000"/>
            <a:hueOff val="-8592385"/>
            <a:satOff val="38602"/>
            <a:lumOff val="2654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8592385"/>
              <a:satOff val="38602"/>
              <a:lumOff val="26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Marco Chave</a:t>
          </a:r>
          <a:endParaRPr lang="pt-BR" sz="2800" kern="1200" dirty="0"/>
        </a:p>
      </dsp:txBody>
      <dsp:txXfrm>
        <a:off x="2616627" y="2763996"/>
        <a:ext cx="1257014" cy="838009"/>
      </dsp:txXfrm>
    </dsp:sp>
    <dsp:sp modelId="{C7DE3045-5460-4916-954D-AAC6E8116BF6}">
      <dsp:nvSpPr>
        <dsp:cNvPr id="0" name=""/>
        <dsp:cNvSpPr/>
      </dsp:nvSpPr>
      <dsp:spPr>
        <a:xfrm>
          <a:off x="3999342" y="2763996"/>
          <a:ext cx="2095023" cy="838009"/>
        </a:xfrm>
        <a:prstGeom prst="chevron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Marco Chave</a:t>
          </a:r>
          <a:endParaRPr lang="pt-BR" sz="2800" kern="1200" dirty="0"/>
        </a:p>
      </dsp:txBody>
      <dsp:txXfrm>
        <a:off x="4418347" y="2763996"/>
        <a:ext cx="1257014" cy="8380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56061-9C10-42F4-8AF7-4B87F742C410}">
      <dsp:nvSpPr>
        <dsp:cNvPr id="0" name=""/>
        <dsp:cNvSpPr/>
      </dsp:nvSpPr>
      <dsp:spPr>
        <a:xfrm>
          <a:off x="0" y="126999"/>
          <a:ext cx="6096000" cy="3810000"/>
        </a:xfrm>
        <a:prstGeom prst="swooshArrow">
          <a:avLst>
            <a:gd name="adj1" fmla="val 25000"/>
            <a:gd name="adj2" fmla="val 2500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715233-5B40-4ABA-8AC6-1233A8B200CD}">
      <dsp:nvSpPr>
        <dsp:cNvPr id="0" name=""/>
        <dsp:cNvSpPr/>
      </dsp:nvSpPr>
      <dsp:spPr>
        <a:xfrm>
          <a:off x="600456" y="2960116"/>
          <a:ext cx="140208" cy="14020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D2CB43-AE05-4526-ACF3-BAE71B49EB8E}">
      <dsp:nvSpPr>
        <dsp:cNvPr id="0" name=""/>
        <dsp:cNvSpPr/>
      </dsp:nvSpPr>
      <dsp:spPr>
        <a:xfrm>
          <a:off x="670560" y="3030220"/>
          <a:ext cx="1042416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Marco1</a:t>
          </a:r>
          <a:endParaRPr lang="pt-BR" sz="2400" kern="1200" dirty="0"/>
        </a:p>
      </dsp:txBody>
      <dsp:txXfrm>
        <a:off x="670560" y="3030220"/>
        <a:ext cx="1042416" cy="906780"/>
      </dsp:txXfrm>
    </dsp:sp>
    <dsp:sp modelId="{1AE9644A-F9BD-45A5-B435-B1FEE188AF5B}">
      <dsp:nvSpPr>
        <dsp:cNvPr id="0" name=""/>
        <dsp:cNvSpPr/>
      </dsp:nvSpPr>
      <dsp:spPr>
        <a:xfrm>
          <a:off x="1591056" y="2073909"/>
          <a:ext cx="243840" cy="24384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4957E-C0A5-4225-BC1F-3081BCA76150}">
      <dsp:nvSpPr>
        <dsp:cNvPr id="0" name=""/>
        <dsp:cNvSpPr/>
      </dsp:nvSpPr>
      <dsp:spPr>
        <a:xfrm>
          <a:off x="1712976" y="2195829"/>
          <a:ext cx="1280160" cy="1741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206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Marco2</a:t>
          </a:r>
          <a:endParaRPr lang="pt-BR" sz="2400" kern="1200" dirty="0"/>
        </a:p>
      </dsp:txBody>
      <dsp:txXfrm>
        <a:off x="1712976" y="2195829"/>
        <a:ext cx="1280160" cy="1741170"/>
      </dsp:txXfrm>
    </dsp:sp>
    <dsp:sp modelId="{06F368AC-EB54-46B9-ABA2-FF2710478D5D}">
      <dsp:nvSpPr>
        <dsp:cNvPr id="0" name=""/>
        <dsp:cNvSpPr/>
      </dsp:nvSpPr>
      <dsp:spPr>
        <a:xfrm>
          <a:off x="2855976" y="1420875"/>
          <a:ext cx="323088" cy="3230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178F02-B60B-48A1-A70D-5F4283703350}">
      <dsp:nvSpPr>
        <dsp:cNvPr id="0" name=""/>
        <dsp:cNvSpPr/>
      </dsp:nvSpPr>
      <dsp:spPr>
        <a:xfrm>
          <a:off x="3017520" y="1582419"/>
          <a:ext cx="1280160" cy="2354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19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Marco3</a:t>
          </a:r>
          <a:endParaRPr lang="pt-BR" sz="2400" kern="1200" dirty="0"/>
        </a:p>
      </dsp:txBody>
      <dsp:txXfrm>
        <a:off x="3017520" y="1582419"/>
        <a:ext cx="1280160" cy="2354580"/>
      </dsp:txXfrm>
    </dsp:sp>
    <dsp:sp modelId="{9B277415-AFA1-4899-91DE-70D37A9536E6}">
      <dsp:nvSpPr>
        <dsp:cNvPr id="0" name=""/>
        <dsp:cNvSpPr/>
      </dsp:nvSpPr>
      <dsp:spPr>
        <a:xfrm>
          <a:off x="4233672" y="988821"/>
          <a:ext cx="432816" cy="432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984085-EF60-49D2-AEBD-B32C4CA1EA4F}">
      <dsp:nvSpPr>
        <dsp:cNvPr id="0" name=""/>
        <dsp:cNvSpPr/>
      </dsp:nvSpPr>
      <dsp:spPr>
        <a:xfrm>
          <a:off x="4450080" y="1205229"/>
          <a:ext cx="1280160" cy="27317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9340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Marco4</a:t>
          </a:r>
          <a:endParaRPr lang="pt-BR" sz="2400" kern="1200" dirty="0"/>
        </a:p>
      </dsp:txBody>
      <dsp:txXfrm>
        <a:off x="4450080" y="1205229"/>
        <a:ext cx="1280160" cy="2731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282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289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683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5286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6638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23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807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5691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712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798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834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DFD07-AFB8-4CF4-AD42-8232B8241CA9}" type="datetimeFigureOut">
              <a:rPr lang="pt-BR" smtClean="0"/>
              <a:t>14/03/2012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97780-3C7A-465F-9601-792AB84618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961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81524003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2310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90414094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4462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46791732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99476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</Words>
  <Application>Microsoft Office PowerPoint</Application>
  <PresentationFormat>Apresentação na tela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elirodrigues</dc:creator>
  <cp:lastModifiedBy>elirodrigues</cp:lastModifiedBy>
  <cp:revision>1</cp:revision>
  <dcterms:created xsi:type="dcterms:W3CDTF">2012-03-15T01:36:31Z</dcterms:created>
  <dcterms:modified xsi:type="dcterms:W3CDTF">2012-03-15T01:45:21Z</dcterms:modified>
</cp:coreProperties>
</file>