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966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4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64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86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70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68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23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18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80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43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67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61D89-C45C-43E9-9FB7-3046F327AC4F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3D45A-E22B-4CF6-8077-84523DE4C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31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3988" y="6500813"/>
            <a:ext cx="1006475" cy="320675"/>
          </a:xfrm>
          <a:ln/>
        </p:spPr>
        <p:txBody>
          <a:bodyPr/>
          <a:lstStyle/>
          <a:p>
            <a:pPr>
              <a:defRPr/>
            </a:pPr>
            <a:fld id="{B09B0C0E-7375-43E2-9F07-4DB8DD75FB6C}" type="slidenum">
              <a:rPr lang="en-US" sz="900">
                <a:latin typeface="Arial" pitchFamily="34" charset="0"/>
                <a:cs typeface="Arial" pitchFamily="34" charset="0"/>
              </a:rPr>
              <a:pPr>
                <a:defRPr/>
              </a:pPr>
              <a:t>1</a:t>
            </a:fld>
            <a:endParaRPr lang="en-US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223"/>
          <p:cNvSpPr>
            <a:spLocks noChangeShapeType="1"/>
          </p:cNvSpPr>
          <p:nvPr/>
        </p:nvSpPr>
        <p:spPr bwMode="auto">
          <a:xfrm>
            <a:off x="6838950" y="1266825"/>
            <a:ext cx="9525" cy="489585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211"/>
          <p:cNvSpPr>
            <a:spLocks noChangeShapeType="1"/>
          </p:cNvSpPr>
          <p:nvPr/>
        </p:nvSpPr>
        <p:spPr bwMode="auto">
          <a:xfrm flipV="1">
            <a:off x="781050" y="2457450"/>
            <a:ext cx="8362950" cy="19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216"/>
          <p:cNvSpPr>
            <a:spLocks noChangeShapeType="1"/>
          </p:cNvSpPr>
          <p:nvPr/>
        </p:nvSpPr>
        <p:spPr bwMode="auto">
          <a:xfrm flipH="1">
            <a:off x="4629150" y="3657600"/>
            <a:ext cx="9525" cy="1838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170863" y="792163"/>
            <a:ext cx="496887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1"/>
          <p:cNvSpPr>
            <a:spLocks noChangeArrowheads="1"/>
          </p:cNvSpPr>
          <p:nvPr/>
        </p:nvSpPr>
        <p:spPr bwMode="auto">
          <a:xfrm>
            <a:off x="7670800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2"/>
          <p:cNvSpPr>
            <a:spLocks noChangeArrowheads="1"/>
          </p:cNvSpPr>
          <p:nvPr/>
        </p:nvSpPr>
        <p:spPr bwMode="auto">
          <a:xfrm>
            <a:off x="7178675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</a:t>
            </a:r>
          </a:p>
        </p:txBody>
      </p:sp>
      <p:sp>
        <p:nvSpPr>
          <p:cNvPr id="12" name="Rectangle 33"/>
          <p:cNvSpPr>
            <a:spLocks noChangeArrowheads="1"/>
          </p:cNvSpPr>
          <p:nvPr/>
        </p:nvSpPr>
        <p:spPr bwMode="auto">
          <a:xfrm>
            <a:off x="6680200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JUN</a:t>
            </a: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6183313" y="792163"/>
            <a:ext cx="496887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5684838" y="792163"/>
            <a:ext cx="496887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ABR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6"/>
          <p:cNvSpPr>
            <a:spLocks noChangeArrowheads="1"/>
          </p:cNvSpPr>
          <p:nvPr/>
        </p:nvSpPr>
        <p:spPr bwMode="auto">
          <a:xfrm>
            <a:off x="5187950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</a:t>
            </a: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4699000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FEV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38"/>
          <p:cNvSpPr>
            <a:spLocks noChangeArrowheads="1"/>
          </p:cNvSpPr>
          <p:nvPr/>
        </p:nvSpPr>
        <p:spPr bwMode="auto">
          <a:xfrm>
            <a:off x="4200525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703638" y="792163"/>
            <a:ext cx="496887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DEZ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40"/>
          <p:cNvSpPr>
            <a:spLocks noChangeArrowheads="1"/>
          </p:cNvSpPr>
          <p:nvPr/>
        </p:nvSpPr>
        <p:spPr bwMode="auto">
          <a:xfrm>
            <a:off x="3216727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</a:t>
            </a:r>
          </a:p>
        </p:txBody>
      </p:sp>
      <p:sp>
        <p:nvSpPr>
          <p:cNvPr id="20" name="Rectangle 41"/>
          <p:cNvSpPr>
            <a:spLocks noChangeArrowheads="1"/>
          </p:cNvSpPr>
          <p:nvPr/>
        </p:nvSpPr>
        <p:spPr bwMode="auto">
          <a:xfrm>
            <a:off x="2727683" y="792163"/>
            <a:ext cx="496888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43"/>
          <p:cNvSpPr>
            <a:spLocks noChangeArrowheads="1"/>
          </p:cNvSpPr>
          <p:nvPr/>
        </p:nvSpPr>
        <p:spPr bwMode="auto">
          <a:xfrm>
            <a:off x="2164120" y="792163"/>
            <a:ext cx="561430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44"/>
          <p:cNvSpPr>
            <a:spLocks noChangeArrowheads="1"/>
          </p:cNvSpPr>
          <p:nvPr/>
        </p:nvSpPr>
        <p:spPr bwMode="auto">
          <a:xfrm>
            <a:off x="1673091" y="792163"/>
            <a:ext cx="496887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46"/>
          <p:cNvSpPr>
            <a:spLocks noChangeArrowheads="1"/>
          </p:cNvSpPr>
          <p:nvPr/>
        </p:nvSpPr>
        <p:spPr bwMode="auto">
          <a:xfrm>
            <a:off x="228600" y="1152525"/>
            <a:ext cx="533400" cy="5238750"/>
          </a:xfrm>
          <a:prstGeom prst="rect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49"/>
          <p:cNvSpPr>
            <a:spLocks noChangeArrowheads="1"/>
          </p:cNvSpPr>
          <p:nvPr/>
        </p:nvSpPr>
        <p:spPr bwMode="auto">
          <a:xfrm>
            <a:off x="66675" y="1657350"/>
            <a:ext cx="914400" cy="36195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Projeto1</a:t>
            </a:r>
            <a:endParaRPr lang="en-US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50"/>
          <p:cNvSpPr>
            <a:spLocks noChangeArrowheads="1"/>
          </p:cNvSpPr>
          <p:nvPr/>
        </p:nvSpPr>
        <p:spPr bwMode="auto">
          <a:xfrm>
            <a:off x="76200" y="2924175"/>
            <a:ext cx="914400" cy="4111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Projeto2</a:t>
            </a:r>
            <a:endParaRPr lang="en-US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51"/>
          <p:cNvSpPr>
            <a:spLocks noChangeArrowheads="1"/>
          </p:cNvSpPr>
          <p:nvPr/>
        </p:nvSpPr>
        <p:spPr bwMode="auto">
          <a:xfrm>
            <a:off x="76200" y="4143375"/>
            <a:ext cx="914400" cy="39687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Projeto3</a:t>
            </a:r>
            <a:endParaRPr lang="en-US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76200" y="5391150"/>
            <a:ext cx="9144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Projeto4</a:t>
            </a:r>
            <a:endParaRPr lang="en-US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53"/>
          <p:cNvSpPr>
            <a:spLocks noChangeShapeType="1"/>
          </p:cNvSpPr>
          <p:nvPr/>
        </p:nvSpPr>
        <p:spPr bwMode="auto">
          <a:xfrm flipV="1">
            <a:off x="1117600" y="1827213"/>
            <a:ext cx="3886200" cy="22225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54"/>
          <p:cNvSpPr>
            <a:spLocks/>
          </p:cNvSpPr>
          <p:nvPr/>
        </p:nvSpPr>
        <p:spPr bwMode="auto">
          <a:xfrm>
            <a:off x="1085850" y="17843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auto">
          <a:xfrm>
            <a:off x="942181" y="1350481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57"/>
          <p:cNvSpPr>
            <a:spLocks noChangeShapeType="1"/>
          </p:cNvSpPr>
          <p:nvPr/>
        </p:nvSpPr>
        <p:spPr bwMode="auto">
          <a:xfrm>
            <a:off x="1155700" y="1536700"/>
            <a:ext cx="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eform 58"/>
          <p:cNvSpPr>
            <a:spLocks/>
          </p:cNvSpPr>
          <p:nvPr/>
        </p:nvSpPr>
        <p:spPr bwMode="auto">
          <a:xfrm>
            <a:off x="1552575" y="17843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Line 60"/>
          <p:cNvSpPr>
            <a:spLocks noChangeShapeType="1"/>
          </p:cNvSpPr>
          <p:nvPr/>
        </p:nvSpPr>
        <p:spPr bwMode="auto">
          <a:xfrm flipV="1">
            <a:off x="1620838" y="1912938"/>
            <a:ext cx="0" cy="223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reeform 61"/>
          <p:cNvSpPr>
            <a:spLocks/>
          </p:cNvSpPr>
          <p:nvPr/>
        </p:nvSpPr>
        <p:spPr bwMode="auto">
          <a:xfrm>
            <a:off x="2057400" y="17843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 64"/>
          <p:cNvSpPr>
            <a:spLocks/>
          </p:cNvSpPr>
          <p:nvPr/>
        </p:nvSpPr>
        <p:spPr bwMode="auto">
          <a:xfrm>
            <a:off x="2057400" y="192722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65"/>
          <p:cNvSpPr>
            <a:spLocks noChangeShapeType="1"/>
          </p:cNvSpPr>
          <p:nvPr/>
        </p:nvSpPr>
        <p:spPr bwMode="auto">
          <a:xfrm flipV="1">
            <a:off x="2124075" y="1608138"/>
            <a:ext cx="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66"/>
          <p:cNvSpPr>
            <a:spLocks noChangeShapeType="1"/>
          </p:cNvSpPr>
          <p:nvPr/>
        </p:nvSpPr>
        <p:spPr bwMode="auto">
          <a:xfrm flipH="1">
            <a:off x="1879600" y="1608138"/>
            <a:ext cx="244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Line 67"/>
          <p:cNvSpPr>
            <a:spLocks noChangeShapeType="1"/>
          </p:cNvSpPr>
          <p:nvPr/>
        </p:nvSpPr>
        <p:spPr bwMode="auto">
          <a:xfrm flipV="1">
            <a:off x="1870075" y="1527175"/>
            <a:ext cx="0" cy="80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Line 71"/>
          <p:cNvSpPr>
            <a:spLocks noChangeShapeType="1"/>
          </p:cNvSpPr>
          <p:nvPr/>
        </p:nvSpPr>
        <p:spPr bwMode="auto">
          <a:xfrm flipH="1">
            <a:off x="2359025" y="1638300"/>
            <a:ext cx="11113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Line 72"/>
          <p:cNvSpPr>
            <a:spLocks noChangeShapeType="1"/>
          </p:cNvSpPr>
          <p:nvPr/>
        </p:nvSpPr>
        <p:spPr bwMode="auto">
          <a:xfrm flipH="1">
            <a:off x="2217738" y="1984375"/>
            <a:ext cx="141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Line 73"/>
          <p:cNvSpPr>
            <a:spLocks noChangeShapeType="1"/>
          </p:cNvSpPr>
          <p:nvPr/>
        </p:nvSpPr>
        <p:spPr bwMode="auto">
          <a:xfrm flipH="1">
            <a:off x="2092325" y="2279650"/>
            <a:ext cx="92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Line 74"/>
          <p:cNvSpPr>
            <a:spLocks noChangeShapeType="1"/>
          </p:cNvSpPr>
          <p:nvPr/>
        </p:nvSpPr>
        <p:spPr bwMode="auto">
          <a:xfrm flipH="1" flipV="1">
            <a:off x="2073275" y="2035175"/>
            <a:ext cx="9525" cy="233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Freeform 75"/>
          <p:cNvSpPr>
            <a:spLocks/>
          </p:cNvSpPr>
          <p:nvPr/>
        </p:nvSpPr>
        <p:spPr bwMode="auto">
          <a:xfrm>
            <a:off x="2676525" y="17843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Line 77"/>
          <p:cNvSpPr>
            <a:spLocks noChangeShapeType="1"/>
          </p:cNvSpPr>
          <p:nvPr/>
        </p:nvSpPr>
        <p:spPr bwMode="auto">
          <a:xfrm flipV="1">
            <a:off x="2733675" y="1903413"/>
            <a:ext cx="0" cy="182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Freeform 78"/>
          <p:cNvSpPr>
            <a:spLocks/>
          </p:cNvSpPr>
          <p:nvPr/>
        </p:nvSpPr>
        <p:spPr bwMode="auto">
          <a:xfrm>
            <a:off x="2895600" y="17843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Line 79"/>
          <p:cNvSpPr>
            <a:spLocks noChangeShapeType="1"/>
          </p:cNvSpPr>
          <p:nvPr/>
        </p:nvSpPr>
        <p:spPr bwMode="auto">
          <a:xfrm flipV="1">
            <a:off x="1270000" y="3132138"/>
            <a:ext cx="7727950" cy="22225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Line 81"/>
          <p:cNvSpPr>
            <a:spLocks noChangeShapeType="1"/>
          </p:cNvSpPr>
          <p:nvPr/>
        </p:nvSpPr>
        <p:spPr bwMode="auto">
          <a:xfrm>
            <a:off x="2967038" y="1557338"/>
            <a:ext cx="0" cy="193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Line 82"/>
          <p:cNvSpPr>
            <a:spLocks noChangeShapeType="1"/>
          </p:cNvSpPr>
          <p:nvPr/>
        </p:nvSpPr>
        <p:spPr bwMode="auto">
          <a:xfrm flipV="1">
            <a:off x="1127125" y="4314825"/>
            <a:ext cx="7732713" cy="30163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Line 83"/>
          <p:cNvSpPr>
            <a:spLocks noChangeShapeType="1"/>
          </p:cNvSpPr>
          <p:nvPr/>
        </p:nvSpPr>
        <p:spPr bwMode="auto">
          <a:xfrm flipV="1">
            <a:off x="1422400" y="5581650"/>
            <a:ext cx="7594600" cy="11113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Freeform 84"/>
          <p:cNvSpPr>
            <a:spLocks/>
          </p:cNvSpPr>
          <p:nvPr/>
        </p:nvSpPr>
        <p:spPr bwMode="auto">
          <a:xfrm>
            <a:off x="3409950" y="17843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Line 86"/>
          <p:cNvSpPr>
            <a:spLocks noChangeShapeType="1"/>
          </p:cNvSpPr>
          <p:nvPr/>
        </p:nvSpPr>
        <p:spPr bwMode="auto">
          <a:xfrm>
            <a:off x="3495675" y="1547813"/>
            <a:ext cx="0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Freeform 87"/>
          <p:cNvSpPr>
            <a:spLocks/>
          </p:cNvSpPr>
          <p:nvPr/>
        </p:nvSpPr>
        <p:spPr bwMode="auto">
          <a:xfrm>
            <a:off x="5124450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Freeform 89"/>
          <p:cNvSpPr>
            <a:spLocks/>
          </p:cNvSpPr>
          <p:nvPr/>
        </p:nvSpPr>
        <p:spPr bwMode="auto">
          <a:xfrm>
            <a:off x="4371975" y="17843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Line 90"/>
          <p:cNvSpPr>
            <a:spLocks noChangeShapeType="1"/>
          </p:cNvSpPr>
          <p:nvPr/>
        </p:nvSpPr>
        <p:spPr bwMode="auto">
          <a:xfrm>
            <a:off x="4022725" y="1425575"/>
            <a:ext cx="163513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9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41888" y="2632075"/>
            <a:ext cx="604837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0" rIns="0" bIns="0">
            <a:sp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sz="9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 Desk live</a:t>
            </a:r>
          </a:p>
        </p:txBody>
      </p:sp>
      <p:sp>
        <p:nvSpPr>
          <p:cNvPr id="64" name="Line 92"/>
          <p:cNvSpPr>
            <a:spLocks noChangeShapeType="1"/>
          </p:cNvSpPr>
          <p:nvPr/>
        </p:nvSpPr>
        <p:spPr bwMode="auto">
          <a:xfrm>
            <a:off x="5191125" y="2925763"/>
            <a:ext cx="0" cy="10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9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347269" y="3356992"/>
            <a:ext cx="484187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0" rIns="0" bIns="0">
            <a:sp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9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32438" y="2632075"/>
            <a:ext cx="484187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0" rIns="0" bIns="0">
            <a:sp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sz="9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Brwry Wave 2</a:t>
            </a:r>
          </a:p>
        </p:txBody>
      </p:sp>
      <p:sp>
        <p:nvSpPr>
          <p:cNvPr id="67" name="Rectangle 9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056313" y="3434517"/>
            <a:ext cx="484187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0" rIns="0" bIns="0">
            <a:sp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Freeform 96"/>
          <p:cNvSpPr>
            <a:spLocks/>
          </p:cNvSpPr>
          <p:nvPr/>
        </p:nvSpPr>
        <p:spPr bwMode="auto">
          <a:xfrm>
            <a:off x="5667375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Freeform 97"/>
          <p:cNvSpPr>
            <a:spLocks/>
          </p:cNvSpPr>
          <p:nvPr/>
        </p:nvSpPr>
        <p:spPr bwMode="auto">
          <a:xfrm>
            <a:off x="6210300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Line 98"/>
          <p:cNvSpPr>
            <a:spLocks noChangeShapeType="1"/>
          </p:cNvSpPr>
          <p:nvPr/>
        </p:nvSpPr>
        <p:spPr bwMode="auto">
          <a:xfrm>
            <a:off x="5738813" y="2916238"/>
            <a:ext cx="0" cy="173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 flipH="1" flipV="1">
            <a:off x="5276850" y="3211513"/>
            <a:ext cx="142875" cy="80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100"/>
          <p:cNvSpPr>
            <a:spLocks noChangeShapeType="1"/>
          </p:cNvSpPr>
          <p:nvPr/>
        </p:nvSpPr>
        <p:spPr bwMode="auto">
          <a:xfrm flipV="1">
            <a:off x="6288088" y="3230563"/>
            <a:ext cx="0" cy="10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Freeform 101"/>
          <p:cNvSpPr>
            <a:spLocks/>
          </p:cNvSpPr>
          <p:nvPr/>
        </p:nvSpPr>
        <p:spPr bwMode="auto">
          <a:xfrm>
            <a:off x="6657975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Line 103"/>
          <p:cNvSpPr>
            <a:spLocks noChangeShapeType="1"/>
          </p:cNvSpPr>
          <p:nvPr/>
        </p:nvSpPr>
        <p:spPr bwMode="auto">
          <a:xfrm>
            <a:off x="6910388" y="2895600"/>
            <a:ext cx="0" cy="142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04"/>
          <p:cNvSpPr txBox="1">
            <a:spLocks noChangeArrowheads="1"/>
          </p:cNvSpPr>
          <p:nvPr/>
        </p:nvSpPr>
        <p:spPr bwMode="auto">
          <a:xfrm>
            <a:off x="6465888" y="1584325"/>
            <a:ext cx="795337" cy="4084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Divisor de </a:t>
            </a:r>
            <a:r>
              <a:rPr lang="en-US" dirty="0" err="1" smtClean="0">
                <a:solidFill>
                  <a:srgbClr val="000000"/>
                </a:solidFill>
              </a:rPr>
              <a:t>Águas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Freeform 107"/>
          <p:cNvSpPr>
            <a:spLocks/>
          </p:cNvSpPr>
          <p:nvPr/>
        </p:nvSpPr>
        <p:spPr bwMode="auto">
          <a:xfrm>
            <a:off x="1255713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Freeform 108"/>
          <p:cNvSpPr>
            <a:spLocks/>
          </p:cNvSpPr>
          <p:nvPr/>
        </p:nvSpPr>
        <p:spPr bwMode="auto">
          <a:xfrm>
            <a:off x="1408113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 Box 109"/>
          <p:cNvSpPr txBox="1">
            <a:spLocks noChangeArrowheads="1"/>
          </p:cNvSpPr>
          <p:nvPr/>
        </p:nvSpPr>
        <p:spPr bwMode="auto">
          <a:xfrm>
            <a:off x="1115616" y="2654997"/>
            <a:ext cx="700087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0" name="Line 110"/>
          <p:cNvSpPr>
            <a:spLocks noChangeShapeType="1"/>
          </p:cNvSpPr>
          <p:nvPr/>
        </p:nvSpPr>
        <p:spPr bwMode="auto">
          <a:xfrm>
            <a:off x="1320800" y="2936875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 Box 111"/>
          <p:cNvSpPr txBox="1">
            <a:spLocks noChangeArrowheads="1"/>
          </p:cNvSpPr>
          <p:nvPr/>
        </p:nvSpPr>
        <p:spPr bwMode="auto">
          <a:xfrm>
            <a:off x="1117600" y="3289300"/>
            <a:ext cx="1081088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2" name="Line 112"/>
          <p:cNvSpPr>
            <a:spLocks noChangeShapeType="1"/>
          </p:cNvSpPr>
          <p:nvPr/>
        </p:nvSpPr>
        <p:spPr bwMode="auto">
          <a:xfrm flipV="1">
            <a:off x="1473200" y="3209925"/>
            <a:ext cx="0" cy="142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Freeform 113"/>
          <p:cNvSpPr>
            <a:spLocks/>
          </p:cNvSpPr>
          <p:nvPr/>
        </p:nvSpPr>
        <p:spPr bwMode="auto">
          <a:xfrm>
            <a:off x="3328988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 Box 114"/>
          <p:cNvSpPr txBox="1">
            <a:spLocks noChangeArrowheads="1"/>
          </p:cNvSpPr>
          <p:nvPr/>
        </p:nvSpPr>
        <p:spPr bwMode="auto">
          <a:xfrm>
            <a:off x="2530475" y="3241675"/>
            <a:ext cx="1104900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5" name="Freeform 117"/>
          <p:cNvSpPr>
            <a:spLocks/>
          </p:cNvSpPr>
          <p:nvPr/>
        </p:nvSpPr>
        <p:spPr bwMode="auto">
          <a:xfrm>
            <a:off x="4203700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 Box 118"/>
          <p:cNvSpPr txBox="1">
            <a:spLocks noChangeArrowheads="1"/>
          </p:cNvSpPr>
          <p:nvPr/>
        </p:nvSpPr>
        <p:spPr bwMode="auto">
          <a:xfrm>
            <a:off x="3390900" y="3241675"/>
            <a:ext cx="890588" cy="2699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7" name="Freeform 120"/>
          <p:cNvSpPr>
            <a:spLocks/>
          </p:cNvSpPr>
          <p:nvPr/>
        </p:nvSpPr>
        <p:spPr bwMode="auto">
          <a:xfrm>
            <a:off x="4416425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 Box 121"/>
          <p:cNvSpPr txBox="1">
            <a:spLocks noChangeArrowheads="1"/>
          </p:cNvSpPr>
          <p:nvPr/>
        </p:nvSpPr>
        <p:spPr bwMode="auto">
          <a:xfrm>
            <a:off x="4237038" y="3241675"/>
            <a:ext cx="695325" cy="2699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9" name="Freeform 124"/>
          <p:cNvSpPr>
            <a:spLocks/>
          </p:cNvSpPr>
          <p:nvPr/>
        </p:nvSpPr>
        <p:spPr bwMode="auto">
          <a:xfrm>
            <a:off x="4000500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 Box 127"/>
          <p:cNvSpPr txBox="1">
            <a:spLocks noChangeArrowheads="1"/>
          </p:cNvSpPr>
          <p:nvPr/>
        </p:nvSpPr>
        <p:spPr bwMode="auto">
          <a:xfrm>
            <a:off x="3726198" y="2697090"/>
            <a:ext cx="901700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1" name="Freeform 129"/>
          <p:cNvSpPr>
            <a:spLocks/>
          </p:cNvSpPr>
          <p:nvPr/>
        </p:nvSpPr>
        <p:spPr bwMode="auto">
          <a:xfrm>
            <a:off x="1804988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 Box 130"/>
          <p:cNvSpPr txBox="1">
            <a:spLocks noChangeArrowheads="1"/>
          </p:cNvSpPr>
          <p:nvPr/>
        </p:nvSpPr>
        <p:spPr bwMode="auto">
          <a:xfrm>
            <a:off x="1574800" y="2655816"/>
            <a:ext cx="78422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3" name="Line 131"/>
          <p:cNvSpPr>
            <a:spLocks noChangeShapeType="1"/>
          </p:cNvSpPr>
          <p:nvPr/>
        </p:nvSpPr>
        <p:spPr bwMode="auto">
          <a:xfrm flipH="1">
            <a:off x="1870075" y="2925763"/>
            <a:ext cx="9525" cy="173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Freeform 132"/>
          <p:cNvSpPr>
            <a:spLocks/>
          </p:cNvSpPr>
          <p:nvPr/>
        </p:nvSpPr>
        <p:spPr bwMode="auto">
          <a:xfrm>
            <a:off x="2814638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 Box 133"/>
          <p:cNvSpPr txBox="1">
            <a:spLocks noChangeArrowheads="1"/>
          </p:cNvSpPr>
          <p:nvPr/>
        </p:nvSpPr>
        <p:spPr bwMode="auto">
          <a:xfrm>
            <a:off x="2533650" y="2632075"/>
            <a:ext cx="10572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6" name="Freeform 135"/>
          <p:cNvSpPr>
            <a:spLocks/>
          </p:cNvSpPr>
          <p:nvPr/>
        </p:nvSpPr>
        <p:spPr bwMode="auto">
          <a:xfrm>
            <a:off x="6848475" y="30765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13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761163" y="3384550"/>
            <a:ext cx="666750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0" rIns="0" bIns="0">
            <a:sp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Line 137"/>
          <p:cNvSpPr>
            <a:spLocks noChangeShapeType="1"/>
          </p:cNvSpPr>
          <p:nvPr/>
        </p:nvSpPr>
        <p:spPr bwMode="auto">
          <a:xfrm flipH="1" flipV="1">
            <a:off x="6759575" y="3200400"/>
            <a:ext cx="228600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Freeform 138"/>
          <p:cNvSpPr>
            <a:spLocks/>
          </p:cNvSpPr>
          <p:nvPr/>
        </p:nvSpPr>
        <p:spPr bwMode="auto">
          <a:xfrm>
            <a:off x="2805113" y="42481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 Box 139"/>
          <p:cNvSpPr txBox="1">
            <a:spLocks noChangeArrowheads="1"/>
          </p:cNvSpPr>
          <p:nvPr/>
        </p:nvSpPr>
        <p:spPr bwMode="auto">
          <a:xfrm>
            <a:off x="2095746" y="3854378"/>
            <a:ext cx="10064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1" name="Line 140"/>
          <p:cNvSpPr>
            <a:spLocks noChangeShapeType="1"/>
          </p:cNvSpPr>
          <p:nvPr/>
        </p:nvSpPr>
        <p:spPr bwMode="auto">
          <a:xfrm>
            <a:off x="2495550" y="4105275"/>
            <a:ext cx="288925" cy="1222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Freeform 141"/>
          <p:cNvSpPr>
            <a:spLocks/>
          </p:cNvSpPr>
          <p:nvPr/>
        </p:nvSpPr>
        <p:spPr bwMode="auto">
          <a:xfrm>
            <a:off x="4662488" y="42576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 Box 143"/>
          <p:cNvSpPr txBox="1">
            <a:spLocks noChangeArrowheads="1"/>
          </p:cNvSpPr>
          <p:nvPr/>
        </p:nvSpPr>
        <p:spPr bwMode="auto">
          <a:xfrm>
            <a:off x="4556125" y="4452938"/>
            <a:ext cx="1520825" cy="2699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4" name="Line 144"/>
          <p:cNvSpPr>
            <a:spLocks noChangeShapeType="1"/>
          </p:cNvSpPr>
          <p:nvPr/>
        </p:nvSpPr>
        <p:spPr bwMode="auto">
          <a:xfrm>
            <a:off x="4724400" y="4410075"/>
            <a:ext cx="0" cy="825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Freeform 146"/>
          <p:cNvSpPr>
            <a:spLocks/>
          </p:cNvSpPr>
          <p:nvPr/>
        </p:nvSpPr>
        <p:spPr bwMode="auto">
          <a:xfrm>
            <a:off x="4214813" y="42576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 Box 147"/>
          <p:cNvSpPr txBox="1">
            <a:spLocks noChangeArrowheads="1"/>
          </p:cNvSpPr>
          <p:nvPr/>
        </p:nvSpPr>
        <p:spPr bwMode="auto">
          <a:xfrm>
            <a:off x="3098800" y="3933056"/>
            <a:ext cx="1377950" cy="2699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7" name="Text Box 149"/>
          <p:cNvSpPr txBox="1">
            <a:spLocks noChangeArrowheads="1"/>
          </p:cNvSpPr>
          <p:nvPr/>
        </p:nvSpPr>
        <p:spPr bwMode="auto">
          <a:xfrm>
            <a:off x="1670050" y="4386263"/>
            <a:ext cx="654050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8" name="Line 150"/>
          <p:cNvSpPr>
            <a:spLocks noChangeShapeType="1"/>
          </p:cNvSpPr>
          <p:nvPr/>
        </p:nvSpPr>
        <p:spPr bwMode="auto">
          <a:xfrm flipV="1">
            <a:off x="2228850" y="4379913"/>
            <a:ext cx="565150" cy="92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Freeform 151"/>
          <p:cNvSpPr>
            <a:spLocks/>
          </p:cNvSpPr>
          <p:nvPr/>
        </p:nvSpPr>
        <p:spPr bwMode="auto">
          <a:xfrm>
            <a:off x="5800725" y="42608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 Box 152"/>
          <p:cNvSpPr txBox="1">
            <a:spLocks noChangeArrowheads="1"/>
          </p:cNvSpPr>
          <p:nvPr/>
        </p:nvSpPr>
        <p:spPr bwMode="auto">
          <a:xfrm>
            <a:off x="5003800" y="3833813"/>
            <a:ext cx="10064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1" name="Line 153"/>
          <p:cNvSpPr>
            <a:spLocks noChangeShapeType="1"/>
          </p:cNvSpPr>
          <p:nvPr/>
        </p:nvSpPr>
        <p:spPr bwMode="auto">
          <a:xfrm>
            <a:off x="5659438" y="4065588"/>
            <a:ext cx="141287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Freeform 157"/>
          <p:cNvSpPr>
            <a:spLocks/>
          </p:cNvSpPr>
          <p:nvPr/>
        </p:nvSpPr>
        <p:spPr bwMode="auto">
          <a:xfrm>
            <a:off x="3033713" y="426720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 Box 158"/>
          <p:cNvSpPr txBox="1">
            <a:spLocks noChangeArrowheads="1"/>
          </p:cNvSpPr>
          <p:nvPr/>
        </p:nvSpPr>
        <p:spPr bwMode="auto">
          <a:xfrm>
            <a:off x="2422525" y="4424363"/>
            <a:ext cx="10064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7" name="Text Box 161"/>
          <p:cNvSpPr txBox="1">
            <a:spLocks noChangeArrowheads="1"/>
          </p:cNvSpPr>
          <p:nvPr/>
        </p:nvSpPr>
        <p:spPr bwMode="auto">
          <a:xfrm>
            <a:off x="4327525" y="3814763"/>
            <a:ext cx="796925" cy="2699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8" name="Line 162"/>
          <p:cNvSpPr>
            <a:spLocks noChangeShapeType="1"/>
          </p:cNvSpPr>
          <p:nvPr/>
        </p:nvSpPr>
        <p:spPr bwMode="auto">
          <a:xfrm>
            <a:off x="4733925" y="4146550"/>
            <a:ext cx="0" cy="714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Freeform 166"/>
          <p:cNvSpPr>
            <a:spLocks/>
          </p:cNvSpPr>
          <p:nvPr/>
        </p:nvSpPr>
        <p:spPr bwMode="auto">
          <a:xfrm>
            <a:off x="1862138" y="552450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 Box 167"/>
          <p:cNvSpPr txBox="1">
            <a:spLocks noChangeArrowheads="1"/>
          </p:cNvSpPr>
          <p:nvPr/>
        </p:nvSpPr>
        <p:spPr bwMode="auto">
          <a:xfrm>
            <a:off x="3079750" y="5195888"/>
            <a:ext cx="874713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2" name="Line 168"/>
          <p:cNvSpPr>
            <a:spLocks noChangeShapeType="1"/>
          </p:cNvSpPr>
          <p:nvPr/>
        </p:nvSpPr>
        <p:spPr bwMode="auto">
          <a:xfrm>
            <a:off x="3657600" y="5389563"/>
            <a:ext cx="0" cy="111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 Box 169"/>
          <p:cNvSpPr txBox="1">
            <a:spLocks noChangeArrowheads="1"/>
          </p:cNvSpPr>
          <p:nvPr/>
        </p:nvSpPr>
        <p:spPr bwMode="auto">
          <a:xfrm>
            <a:off x="1700659" y="5730322"/>
            <a:ext cx="1331913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4" name="Freeform 170"/>
          <p:cNvSpPr>
            <a:spLocks/>
          </p:cNvSpPr>
          <p:nvPr/>
        </p:nvSpPr>
        <p:spPr bwMode="auto">
          <a:xfrm>
            <a:off x="3590925" y="55181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Freeform 171"/>
          <p:cNvSpPr>
            <a:spLocks/>
          </p:cNvSpPr>
          <p:nvPr/>
        </p:nvSpPr>
        <p:spPr bwMode="auto">
          <a:xfrm>
            <a:off x="4410075" y="55181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ext Box 172"/>
          <p:cNvSpPr txBox="1">
            <a:spLocks noChangeArrowheads="1"/>
          </p:cNvSpPr>
          <p:nvPr/>
        </p:nvSpPr>
        <p:spPr bwMode="auto">
          <a:xfrm>
            <a:off x="4165600" y="5729288"/>
            <a:ext cx="10064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7" name="Freeform 173"/>
          <p:cNvSpPr>
            <a:spLocks/>
          </p:cNvSpPr>
          <p:nvPr/>
        </p:nvSpPr>
        <p:spPr bwMode="auto">
          <a:xfrm>
            <a:off x="5362575" y="55276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Text Box 174"/>
          <p:cNvSpPr txBox="1">
            <a:spLocks noChangeArrowheads="1"/>
          </p:cNvSpPr>
          <p:nvPr/>
        </p:nvSpPr>
        <p:spPr bwMode="auto">
          <a:xfrm>
            <a:off x="5149701" y="5751341"/>
            <a:ext cx="10064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9" name="Line 175"/>
          <p:cNvSpPr>
            <a:spLocks noChangeShapeType="1"/>
          </p:cNvSpPr>
          <p:nvPr/>
        </p:nvSpPr>
        <p:spPr bwMode="auto">
          <a:xfrm flipV="1">
            <a:off x="4479925" y="5632450"/>
            <a:ext cx="0" cy="163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Line 176"/>
          <p:cNvSpPr>
            <a:spLocks noChangeShapeType="1"/>
          </p:cNvSpPr>
          <p:nvPr/>
        </p:nvSpPr>
        <p:spPr bwMode="auto">
          <a:xfrm flipV="1">
            <a:off x="5421313" y="5653088"/>
            <a:ext cx="0" cy="142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Freeform 177"/>
          <p:cNvSpPr>
            <a:spLocks/>
          </p:cNvSpPr>
          <p:nvPr/>
        </p:nvSpPr>
        <p:spPr bwMode="auto">
          <a:xfrm>
            <a:off x="4162425" y="5527675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Text Box 178"/>
          <p:cNvSpPr txBox="1">
            <a:spLocks noChangeArrowheads="1"/>
          </p:cNvSpPr>
          <p:nvPr/>
        </p:nvSpPr>
        <p:spPr bwMode="auto">
          <a:xfrm>
            <a:off x="3935090" y="5103269"/>
            <a:ext cx="996950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3" name="Line 179"/>
          <p:cNvSpPr>
            <a:spLocks noChangeShapeType="1"/>
          </p:cNvSpPr>
          <p:nvPr/>
        </p:nvSpPr>
        <p:spPr bwMode="auto">
          <a:xfrm>
            <a:off x="4225925" y="5368925"/>
            <a:ext cx="0" cy="131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 Box 181"/>
          <p:cNvSpPr txBox="1">
            <a:spLocks noChangeArrowheads="1"/>
          </p:cNvSpPr>
          <p:nvPr/>
        </p:nvSpPr>
        <p:spPr bwMode="auto">
          <a:xfrm>
            <a:off x="5889625" y="4964770"/>
            <a:ext cx="1006475" cy="2699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5" name="Freeform 183"/>
          <p:cNvSpPr>
            <a:spLocks/>
          </p:cNvSpPr>
          <p:nvPr/>
        </p:nvSpPr>
        <p:spPr bwMode="auto">
          <a:xfrm>
            <a:off x="5781675" y="553720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 Box 184"/>
          <p:cNvSpPr txBox="1">
            <a:spLocks noChangeArrowheads="1"/>
          </p:cNvSpPr>
          <p:nvPr/>
        </p:nvSpPr>
        <p:spPr bwMode="auto">
          <a:xfrm>
            <a:off x="5869781" y="5823349"/>
            <a:ext cx="10064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7" name="Freeform 186"/>
          <p:cNvSpPr>
            <a:spLocks/>
          </p:cNvSpPr>
          <p:nvPr/>
        </p:nvSpPr>
        <p:spPr bwMode="auto">
          <a:xfrm>
            <a:off x="7829550" y="553720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 Box 187"/>
          <p:cNvSpPr txBox="1">
            <a:spLocks noChangeArrowheads="1"/>
          </p:cNvSpPr>
          <p:nvPr/>
        </p:nvSpPr>
        <p:spPr bwMode="auto">
          <a:xfrm>
            <a:off x="7404100" y="5119688"/>
            <a:ext cx="996950" cy="408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>
                <a:solidFill>
                  <a:srgbClr val="000000"/>
                </a:solidFill>
              </a:rPr>
              <a:t>All Waves Moved</a:t>
            </a:r>
          </a:p>
        </p:txBody>
      </p:sp>
      <p:sp>
        <p:nvSpPr>
          <p:cNvPr id="139" name="Line 188"/>
          <p:cNvSpPr>
            <a:spLocks noChangeShapeType="1"/>
          </p:cNvSpPr>
          <p:nvPr/>
        </p:nvSpPr>
        <p:spPr bwMode="auto">
          <a:xfrm>
            <a:off x="2876550" y="2914650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Line 189"/>
          <p:cNvSpPr>
            <a:spLocks noChangeShapeType="1"/>
          </p:cNvSpPr>
          <p:nvPr/>
        </p:nvSpPr>
        <p:spPr bwMode="auto">
          <a:xfrm flipH="1" flipV="1">
            <a:off x="4514850" y="3200400"/>
            <a:ext cx="95250" cy="123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Line 190"/>
          <p:cNvSpPr>
            <a:spLocks noChangeShapeType="1"/>
          </p:cNvSpPr>
          <p:nvPr/>
        </p:nvSpPr>
        <p:spPr bwMode="auto">
          <a:xfrm flipV="1">
            <a:off x="3343275" y="3200400"/>
            <a:ext cx="38100" cy="114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Line 191"/>
          <p:cNvSpPr>
            <a:spLocks noChangeShapeType="1"/>
          </p:cNvSpPr>
          <p:nvPr/>
        </p:nvSpPr>
        <p:spPr bwMode="auto">
          <a:xfrm flipV="1">
            <a:off x="4029075" y="3219450"/>
            <a:ext cx="190500" cy="1619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Line 192"/>
          <p:cNvSpPr>
            <a:spLocks noChangeShapeType="1"/>
          </p:cNvSpPr>
          <p:nvPr/>
        </p:nvSpPr>
        <p:spPr bwMode="auto">
          <a:xfrm>
            <a:off x="4076700" y="2924175"/>
            <a:ext cx="0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Line 193"/>
          <p:cNvSpPr>
            <a:spLocks noChangeShapeType="1"/>
          </p:cNvSpPr>
          <p:nvPr/>
        </p:nvSpPr>
        <p:spPr bwMode="auto">
          <a:xfrm flipV="1">
            <a:off x="781050" y="1162050"/>
            <a:ext cx="8362950" cy="19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Line 194"/>
          <p:cNvSpPr>
            <a:spLocks noChangeShapeType="1"/>
          </p:cNvSpPr>
          <p:nvPr/>
        </p:nvSpPr>
        <p:spPr bwMode="auto">
          <a:xfrm flipV="1">
            <a:off x="771525" y="3752850"/>
            <a:ext cx="8362950" cy="19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Line 195"/>
          <p:cNvSpPr>
            <a:spLocks noChangeShapeType="1"/>
          </p:cNvSpPr>
          <p:nvPr/>
        </p:nvSpPr>
        <p:spPr bwMode="auto">
          <a:xfrm flipV="1">
            <a:off x="771525" y="6315075"/>
            <a:ext cx="8362950" cy="19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Line 196"/>
          <p:cNvSpPr>
            <a:spLocks noChangeShapeType="1"/>
          </p:cNvSpPr>
          <p:nvPr/>
        </p:nvSpPr>
        <p:spPr bwMode="auto">
          <a:xfrm>
            <a:off x="5895975" y="5686425"/>
            <a:ext cx="152400" cy="133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Line 197"/>
          <p:cNvSpPr>
            <a:spLocks noChangeShapeType="1"/>
          </p:cNvSpPr>
          <p:nvPr/>
        </p:nvSpPr>
        <p:spPr bwMode="auto">
          <a:xfrm>
            <a:off x="7934325" y="5381625"/>
            <a:ext cx="0" cy="142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Line 198"/>
          <p:cNvSpPr>
            <a:spLocks noChangeShapeType="1"/>
          </p:cNvSpPr>
          <p:nvPr/>
        </p:nvSpPr>
        <p:spPr bwMode="auto">
          <a:xfrm flipH="1">
            <a:off x="1076325" y="2838450"/>
            <a:ext cx="1238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Line 199"/>
          <p:cNvSpPr>
            <a:spLocks noChangeShapeType="1"/>
          </p:cNvSpPr>
          <p:nvPr/>
        </p:nvSpPr>
        <p:spPr bwMode="auto">
          <a:xfrm>
            <a:off x="1066800" y="2828925"/>
            <a:ext cx="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Line 200"/>
          <p:cNvSpPr>
            <a:spLocks noChangeShapeType="1"/>
          </p:cNvSpPr>
          <p:nvPr/>
        </p:nvSpPr>
        <p:spPr bwMode="auto">
          <a:xfrm>
            <a:off x="1066800" y="3438525"/>
            <a:ext cx="14287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Line 202"/>
          <p:cNvSpPr>
            <a:spLocks noChangeShapeType="1"/>
          </p:cNvSpPr>
          <p:nvPr/>
        </p:nvSpPr>
        <p:spPr bwMode="auto">
          <a:xfrm>
            <a:off x="1666875" y="3409950"/>
            <a:ext cx="8477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Line 203"/>
          <p:cNvSpPr>
            <a:spLocks noChangeShapeType="1"/>
          </p:cNvSpPr>
          <p:nvPr/>
        </p:nvSpPr>
        <p:spPr bwMode="auto">
          <a:xfrm>
            <a:off x="3200400" y="3409950"/>
            <a:ext cx="304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Line 204"/>
          <p:cNvSpPr>
            <a:spLocks noChangeShapeType="1"/>
          </p:cNvSpPr>
          <p:nvPr/>
        </p:nvSpPr>
        <p:spPr bwMode="auto">
          <a:xfrm>
            <a:off x="4000500" y="3409950"/>
            <a:ext cx="228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Line 206"/>
          <p:cNvSpPr>
            <a:spLocks noChangeShapeType="1"/>
          </p:cNvSpPr>
          <p:nvPr/>
        </p:nvSpPr>
        <p:spPr bwMode="auto">
          <a:xfrm>
            <a:off x="3114675" y="3648075"/>
            <a:ext cx="0" cy="5429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Freeform 208"/>
          <p:cNvSpPr>
            <a:spLocks/>
          </p:cNvSpPr>
          <p:nvPr/>
        </p:nvSpPr>
        <p:spPr bwMode="auto">
          <a:xfrm>
            <a:off x="3790950" y="4260850"/>
            <a:ext cx="146050" cy="128588"/>
          </a:xfrm>
          <a:custGeom>
            <a:avLst/>
            <a:gdLst>
              <a:gd name="T0" fmla="*/ 94 w 189"/>
              <a:gd name="T1" fmla="*/ 0 h 163"/>
              <a:gd name="T2" fmla="*/ 0 w 189"/>
              <a:gd name="T3" fmla="*/ 81 h 163"/>
              <a:gd name="T4" fmla="*/ 94 w 189"/>
              <a:gd name="T5" fmla="*/ 163 h 163"/>
              <a:gd name="T6" fmla="*/ 189 w 189"/>
              <a:gd name="T7" fmla="*/ 81 h 163"/>
              <a:gd name="T8" fmla="*/ 94 w 189"/>
              <a:gd name="T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163">
                <a:moveTo>
                  <a:pt x="94" y="0"/>
                </a:moveTo>
                <a:lnTo>
                  <a:pt x="0" y="81"/>
                </a:lnTo>
                <a:lnTo>
                  <a:pt x="94" y="163"/>
                </a:lnTo>
                <a:lnTo>
                  <a:pt x="189" y="81"/>
                </a:lnTo>
                <a:lnTo>
                  <a:pt x="94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 Box 209"/>
          <p:cNvSpPr txBox="1">
            <a:spLocks noChangeArrowheads="1"/>
          </p:cNvSpPr>
          <p:nvPr/>
        </p:nvSpPr>
        <p:spPr bwMode="auto">
          <a:xfrm>
            <a:off x="3836417" y="4455197"/>
            <a:ext cx="663575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" name="Line 212"/>
          <p:cNvSpPr>
            <a:spLocks noChangeShapeType="1"/>
          </p:cNvSpPr>
          <p:nvPr/>
        </p:nvSpPr>
        <p:spPr bwMode="auto">
          <a:xfrm flipV="1">
            <a:off x="762000" y="4914900"/>
            <a:ext cx="8362950" cy="19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Line 214"/>
          <p:cNvSpPr>
            <a:spLocks noChangeShapeType="1"/>
          </p:cNvSpPr>
          <p:nvPr/>
        </p:nvSpPr>
        <p:spPr bwMode="auto">
          <a:xfrm>
            <a:off x="3857625" y="5343525"/>
            <a:ext cx="35528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Line 215"/>
          <p:cNvSpPr>
            <a:spLocks noChangeShapeType="1"/>
          </p:cNvSpPr>
          <p:nvPr/>
        </p:nvSpPr>
        <p:spPr bwMode="auto">
          <a:xfrm>
            <a:off x="4714875" y="5924550"/>
            <a:ext cx="24765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Text Box 218"/>
          <p:cNvSpPr txBox="1">
            <a:spLocks noChangeArrowheads="1"/>
          </p:cNvSpPr>
          <p:nvPr/>
        </p:nvSpPr>
        <p:spPr bwMode="auto">
          <a:xfrm>
            <a:off x="3246636" y="4599213"/>
            <a:ext cx="749300" cy="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>
            <a:lvl1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defTabSz="1279525"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ctr" defTabSz="127952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Marco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2" name="Line 220"/>
          <p:cNvSpPr>
            <a:spLocks noChangeShapeType="1"/>
          </p:cNvSpPr>
          <p:nvPr/>
        </p:nvSpPr>
        <p:spPr bwMode="auto">
          <a:xfrm flipH="1">
            <a:off x="1066800" y="3562350"/>
            <a:ext cx="10477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Line 221"/>
          <p:cNvSpPr>
            <a:spLocks noChangeShapeType="1"/>
          </p:cNvSpPr>
          <p:nvPr/>
        </p:nvSpPr>
        <p:spPr bwMode="auto">
          <a:xfrm>
            <a:off x="1057275" y="3562350"/>
            <a:ext cx="0" cy="1219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Line 222"/>
          <p:cNvSpPr>
            <a:spLocks noChangeShapeType="1"/>
          </p:cNvSpPr>
          <p:nvPr/>
        </p:nvSpPr>
        <p:spPr bwMode="auto">
          <a:xfrm>
            <a:off x="1057275" y="4781550"/>
            <a:ext cx="223837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588" tIns="65088" rIns="128588" bIns="65088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Line 227"/>
          <p:cNvSpPr>
            <a:spLocks noChangeShapeType="1"/>
          </p:cNvSpPr>
          <p:nvPr/>
        </p:nvSpPr>
        <p:spPr bwMode="auto">
          <a:xfrm>
            <a:off x="3705225" y="4143375"/>
            <a:ext cx="0" cy="76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 anchor="ctr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Line 228"/>
          <p:cNvSpPr>
            <a:spLocks noChangeShapeType="1"/>
          </p:cNvSpPr>
          <p:nvPr/>
        </p:nvSpPr>
        <p:spPr bwMode="auto">
          <a:xfrm flipH="1">
            <a:off x="3152775" y="4191000"/>
            <a:ext cx="66675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 anchor="ctr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Line 229"/>
          <p:cNvSpPr>
            <a:spLocks noChangeShapeType="1"/>
          </p:cNvSpPr>
          <p:nvPr/>
        </p:nvSpPr>
        <p:spPr bwMode="auto">
          <a:xfrm flipH="1" flipV="1">
            <a:off x="3190875" y="4400550"/>
            <a:ext cx="209550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 anchor="ctr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Line 230"/>
          <p:cNvSpPr>
            <a:spLocks noChangeShapeType="1"/>
          </p:cNvSpPr>
          <p:nvPr/>
        </p:nvSpPr>
        <p:spPr bwMode="auto">
          <a:xfrm>
            <a:off x="4200525" y="4019550"/>
            <a:ext cx="5715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 anchor="ctr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Line 231"/>
          <p:cNvSpPr>
            <a:spLocks noChangeShapeType="1"/>
          </p:cNvSpPr>
          <p:nvPr/>
        </p:nvSpPr>
        <p:spPr bwMode="auto">
          <a:xfrm flipH="1" flipV="1">
            <a:off x="3933825" y="4371975"/>
            <a:ext cx="104775" cy="1047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 anchor="ctr">
            <a:spAutoFit/>
          </a:bodyPr>
          <a:lstStyle/>
          <a:p>
            <a:endParaRPr lang="pt-BR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Rectangle 44"/>
          <p:cNvSpPr>
            <a:spLocks noChangeArrowheads="1"/>
          </p:cNvSpPr>
          <p:nvPr/>
        </p:nvSpPr>
        <p:spPr bwMode="auto">
          <a:xfrm>
            <a:off x="1180011" y="794186"/>
            <a:ext cx="496887" cy="3048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JUL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Rectangle 55"/>
          <p:cNvSpPr>
            <a:spLocks noChangeArrowheads="1"/>
          </p:cNvSpPr>
          <p:nvPr/>
        </p:nvSpPr>
        <p:spPr bwMode="auto">
          <a:xfrm>
            <a:off x="1700659" y="1340768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Rectangle 55"/>
          <p:cNvSpPr>
            <a:spLocks noChangeArrowheads="1"/>
          </p:cNvSpPr>
          <p:nvPr/>
        </p:nvSpPr>
        <p:spPr bwMode="auto">
          <a:xfrm>
            <a:off x="1475656" y="2204864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Rectangle 55"/>
          <p:cNvSpPr>
            <a:spLocks noChangeArrowheads="1"/>
          </p:cNvSpPr>
          <p:nvPr/>
        </p:nvSpPr>
        <p:spPr bwMode="auto">
          <a:xfrm>
            <a:off x="2228782" y="1388676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Rectangle 55"/>
          <p:cNvSpPr>
            <a:spLocks noChangeArrowheads="1"/>
          </p:cNvSpPr>
          <p:nvPr/>
        </p:nvSpPr>
        <p:spPr bwMode="auto">
          <a:xfrm>
            <a:off x="2739628" y="1400549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Rectangle 55"/>
          <p:cNvSpPr>
            <a:spLocks noChangeArrowheads="1"/>
          </p:cNvSpPr>
          <p:nvPr/>
        </p:nvSpPr>
        <p:spPr bwMode="auto">
          <a:xfrm>
            <a:off x="2204715" y="2210381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Rectangle 55"/>
          <p:cNvSpPr>
            <a:spLocks noChangeArrowheads="1"/>
          </p:cNvSpPr>
          <p:nvPr/>
        </p:nvSpPr>
        <p:spPr bwMode="auto">
          <a:xfrm>
            <a:off x="2708771" y="2138373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Rectangle 55"/>
          <p:cNvSpPr>
            <a:spLocks noChangeArrowheads="1"/>
          </p:cNvSpPr>
          <p:nvPr/>
        </p:nvSpPr>
        <p:spPr bwMode="auto">
          <a:xfrm>
            <a:off x="3275856" y="1346285"/>
            <a:ext cx="423069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Rectangle 55"/>
          <p:cNvSpPr>
            <a:spLocks noChangeArrowheads="1"/>
          </p:cNvSpPr>
          <p:nvPr/>
        </p:nvSpPr>
        <p:spPr bwMode="auto">
          <a:xfrm>
            <a:off x="4292947" y="1346285"/>
            <a:ext cx="555278" cy="1384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0" rIns="0" bIns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Marco</a:t>
            </a:r>
            <a:endParaRPr lang="en-US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68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68</Words>
  <Application>Microsoft Office PowerPoint</Application>
  <PresentationFormat>Apresentação na tela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elirodrigues</dc:creator>
  <cp:lastModifiedBy>elirodrigues</cp:lastModifiedBy>
  <cp:revision>4</cp:revision>
  <dcterms:created xsi:type="dcterms:W3CDTF">2012-03-14T23:15:14Z</dcterms:created>
  <dcterms:modified xsi:type="dcterms:W3CDTF">2012-03-15T01:35:51Z</dcterms:modified>
</cp:coreProperties>
</file>