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7A49C1-0A9F-47C2-9763-CE8D6899E0F7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F1556905-DAD1-449A-9346-4C91E2D09C45}">
      <dgm:prSet phldrT="[Texto]"/>
      <dgm:spPr/>
      <dgm:t>
        <a:bodyPr/>
        <a:lstStyle/>
        <a:p>
          <a:r>
            <a:rPr lang="pt-BR" dirty="0" smtClean="0"/>
            <a:t>Implantação do  PMO</a:t>
          </a:r>
          <a:endParaRPr lang="pt-BR" dirty="0"/>
        </a:p>
      </dgm:t>
    </dgm:pt>
    <dgm:pt modelId="{CD7EC361-FB51-481C-8DC7-BCA91157D688}" type="parTrans" cxnId="{0C3E6810-E6AE-4AFA-AE0E-9A209B93D1A5}">
      <dgm:prSet/>
      <dgm:spPr/>
      <dgm:t>
        <a:bodyPr/>
        <a:lstStyle/>
        <a:p>
          <a:endParaRPr lang="pt-BR"/>
        </a:p>
      </dgm:t>
    </dgm:pt>
    <dgm:pt modelId="{21A0395A-AE3B-48F0-8CF9-30951AEB7F01}" type="sibTrans" cxnId="{0C3E6810-E6AE-4AFA-AE0E-9A209B93D1A5}">
      <dgm:prSet/>
      <dgm:spPr/>
      <dgm:t>
        <a:bodyPr/>
        <a:lstStyle/>
        <a:p>
          <a:endParaRPr lang="pt-BR"/>
        </a:p>
      </dgm:t>
    </dgm:pt>
    <dgm:pt modelId="{75AF6625-F6EA-44A0-9F4A-E876B122DE22}">
      <dgm:prSet phldrT="[Texto]"/>
      <dgm:spPr/>
      <dgm:t>
        <a:bodyPr/>
        <a:lstStyle/>
        <a:p>
          <a:r>
            <a:rPr lang="pt-BR" dirty="0" smtClean="0"/>
            <a:t>Diagnóstico</a:t>
          </a:r>
          <a:endParaRPr lang="pt-BR" dirty="0"/>
        </a:p>
      </dgm:t>
    </dgm:pt>
    <dgm:pt modelId="{AF4723A5-63B6-42F0-8AD4-6D148F3A96D7}" type="parTrans" cxnId="{A947E36B-B60F-4ED4-8B50-A6ECFCD73E1F}">
      <dgm:prSet/>
      <dgm:spPr/>
      <dgm:t>
        <a:bodyPr/>
        <a:lstStyle/>
        <a:p>
          <a:endParaRPr lang="pt-BR"/>
        </a:p>
      </dgm:t>
    </dgm:pt>
    <dgm:pt modelId="{537D31B4-B502-4551-893D-32C49B85C251}" type="sibTrans" cxnId="{A947E36B-B60F-4ED4-8B50-A6ECFCD73E1F}">
      <dgm:prSet/>
      <dgm:spPr/>
      <dgm:t>
        <a:bodyPr/>
        <a:lstStyle/>
        <a:p>
          <a:endParaRPr lang="pt-BR"/>
        </a:p>
      </dgm:t>
    </dgm:pt>
    <dgm:pt modelId="{25E99469-92A7-4BB7-B051-7FA8923594DE}">
      <dgm:prSet phldrT="[Texto]"/>
      <dgm:spPr/>
      <dgm:t>
        <a:bodyPr/>
        <a:lstStyle/>
        <a:p>
          <a:r>
            <a:rPr lang="pt-BR" dirty="0" smtClean="0"/>
            <a:t>Análise</a:t>
          </a:r>
          <a:endParaRPr lang="pt-BR" dirty="0"/>
        </a:p>
      </dgm:t>
    </dgm:pt>
    <dgm:pt modelId="{61187952-C2EF-4473-A4D8-D63E62046EC9}" type="parTrans" cxnId="{BCD2CDE9-336E-4591-9A45-7BC460C9EE5D}">
      <dgm:prSet/>
      <dgm:spPr/>
      <dgm:t>
        <a:bodyPr/>
        <a:lstStyle/>
        <a:p>
          <a:endParaRPr lang="pt-BR"/>
        </a:p>
      </dgm:t>
    </dgm:pt>
    <dgm:pt modelId="{FFC7A6E9-6A47-402D-B32B-6624F0023E24}" type="sibTrans" cxnId="{BCD2CDE9-336E-4591-9A45-7BC460C9EE5D}">
      <dgm:prSet/>
      <dgm:spPr/>
      <dgm:t>
        <a:bodyPr/>
        <a:lstStyle/>
        <a:p>
          <a:endParaRPr lang="pt-BR"/>
        </a:p>
      </dgm:t>
    </dgm:pt>
    <dgm:pt modelId="{D92CA6E8-38CC-459D-9BD0-E03953A91591}">
      <dgm:prSet phldrT="[Texto]"/>
      <dgm:spPr/>
      <dgm:t>
        <a:bodyPr/>
        <a:lstStyle/>
        <a:p>
          <a:r>
            <a:rPr lang="pt-BR" dirty="0" smtClean="0"/>
            <a:t>Estabelecimento</a:t>
          </a:r>
        </a:p>
      </dgm:t>
    </dgm:pt>
    <dgm:pt modelId="{26AA1C94-6068-4763-B64F-C52CFECF7E13}" type="parTrans" cxnId="{528DA224-8369-49B6-AA3F-F9D73221E2C3}">
      <dgm:prSet/>
      <dgm:spPr/>
      <dgm:t>
        <a:bodyPr/>
        <a:lstStyle/>
        <a:p>
          <a:endParaRPr lang="pt-BR"/>
        </a:p>
      </dgm:t>
    </dgm:pt>
    <dgm:pt modelId="{C080115F-689F-44CE-A2DA-E75E3A7CFD8B}" type="sibTrans" cxnId="{528DA224-8369-49B6-AA3F-F9D73221E2C3}">
      <dgm:prSet/>
      <dgm:spPr/>
      <dgm:t>
        <a:bodyPr/>
        <a:lstStyle/>
        <a:p>
          <a:endParaRPr lang="pt-BR"/>
        </a:p>
      </dgm:t>
    </dgm:pt>
    <dgm:pt modelId="{2FE000FF-62B0-462F-85EE-E4D081734929}">
      <dgm:prSet phldrT="[Texto]"/>
      <dgm:spPr/>
      <dgm:t>
        <a:bodyPr/>
        <a:lstStyle/>
        <a:p>
          <a:r>
            <a:rPr lang="pt-BR" dirty="0" smtClean="0"/>
            <a:t>Institucionalização</a:t>
          </a:r>
        </a:p>
      </dgm:t>
    </dgm:pt>
    <dgm:pt modelId="{A8C51E87-340C-4E71-97D6-A3763DE84E91}" type="parTrans" cxnId="{34EDF366-AC16-48BB-9D44-0EACD9EDD65F}">
      <dgm:prSet/>
      <dgm:spPr/>
      <dgm:t>
        <a:bodyPr/>
        <a:lstStyle/>
        <a:p>
          <a:endParaRPr lang="pt-BR"/>
        </a:p>
      </dgm:t>
    </dgm:pt>
    <dgm:pt modelId="{5A5271FD-EC8A-475E-A630-03378251FBD2}" type="sibTrans" cxnId="{34EDF366-AC16-48BB-9D44-0EACD9EDD65F}">
      <dgm:prSet/>
      <dgm:spPr/>
      <dgm:t>
        <a:bodyPr/>
        <a:lstStyle/>
        <a:p>
          <a:endParaRPr lang="pt-BR"/>
        </a:p>
      </dgm:t>
    </dgm:pt>
    <dgm:pt modelId="{C4C555B0-00CD-41E9-BC3D-FDA9B6516FC3}">
      <dgm:prSet phldrT="[Texto]"/>
      <dgm:spPr/>
      <dgm:t>
        <a:bodyPr/>
        <a:lstStyle/>
        <a:p>
          <a:r>
            <a:rPr lang="pt-BR" dirty="0" smtClean="0"/>
            <a:t>Definição de Patrocinador</a:t>
          </a:r>
        </a:p>
      </dgm:t>
    </dgm:pt>
    <dgm:pt modelId="{65F4C4E3-BB26-49F2-B67F-555148397124}" type="parTrans" cxnId="{8C19D7F2-44FA-4566-BCA3-F3720C5BCDAD}">
      <dgm:prSet/>
      <dgm:spPr/>
      <dgm:t>
        <a:bodyPr/>
        <a:lstStyle/>
        <a:p>
          <a:endParaRPr lang="pt-BR"/>
        </a:p>
      </dgm:t>
    </dgm:pt>
    <dgm:pt modelId="{EB4E47E0-3313-47B5-9390-FE640A9D4092}" type="sibTrans" cxnId="{8C19D7F2-44FA-4566-BCA3-F3720C5BCDAD}">
      <dgm:prSet/>
      <dgm:spPr/>
      <dgm:t>
        <a:bodyPr/>
        <a:lstStyle/>
        <a:p>
          <a:endParaRPr lang="pt-BR"/>
        </a:p>
      </dgm:t>
    </dgm:pt>
    <dgm:pt modelId="{F0749613-E12A-4D71-B3D3-98F5F423D294}">
      <dgm:prSet phldrT="[Texto]"/>
      <dgm:spPr/>
      <dgm:t>
        <a:bodyPr/>
        <a:lstStyle/>
        <a:p>
          <a:r>
            <a:rPr lang="pt-BR" dirty="0" smtClean="0"/>
            <a:t>Entendimento AS IS</a:t>
          </a:r>
        </a:p>
      </dgm:t>
    </dgm:pt>
    <dgm:pt modelId="{642E4472-80BA-4D76-9A19-3977BC73E092}" type="parTrans" cxnId="{5B3A328B-3D88-4E8A-B952-005EE058B502}">
      <dgm:prSet/>
      <dgm:spPr/>
      <dgm:t>
        <a:bodyPr/>
        <a:lstStyle/>
        <a:p>
          <a:endParaRPr lang="pt-BR"/>
        </a:p>
      </dgm:t>
    </dgm:pt>
    <dgm:pt modelId="{7044A536-9E34-4F56-A2B2-1B6D5DE0C29D}" type="sibTrans" cxnId="{5B3A328B-3D88-4E8A-B952-005EE058B502}">
      <dgm:prSet/>
      <dgm:spPr/>
      <dgm:t>
        <a:bodyPr/>
        <a:lstStyle/>
        <a:p>
          <a:endParaRPr lang="pt-BR"/>
        </a:p>
      </dgm:t>
    </dgm:pt>
    <dgm:pt modelId="{F78A7B3C-D9DF-41D5-86F7-6B869EAA8F9A}">
      <dgm:prSet phldrT="[Texto]"/>
      <dgm:spPr/>
      <dgm:t>
        <a:bodyPr/>
        <a:lstStyle/>
        <a:p>
          <a:r>
            <a:rPr lang="pt-BR" dirty="0" smtClean="0"/>
            <a:t>Avaliação de maturidade</a:t>
          </a:r>
        </a:p>
      </dgm:t>
    </dgm:pt>
    <dgm:pt modelId="{9AC13BB0-A77B-41F3-902C-630F18A85A0D}" type="parTrans" cxnId="{9FA304E1-1FB0-4C3D-8E5E-108BDD561851}">
      <dgm:prSet/>
      <dgm:spPr/>
      <dgm:t>
        <a:bodyPr/>
        <a:lstStyle/>
        <a:p>
          <a:endParaRPr lang="pt-BR"/>
        </a:p>
      </dgm:t>
    </dgm:pt>
    <dgm:pt modelId="{59493701-B493-46F5-8BAD-D9972D81E418}" type="sibTrans" cxnId="{9FA304E1-1FB0-4C3D-8E5E-108BDD561851}">
      <dgm:prSet/>
      <dgm:spPr/>
      <dgm:t>
        <a:bodyPr/>
        <a:lstStyle/>
        <a:p>
          <a:endParaRPr lang="pt-BR"/>
        </a:p>
      </dgm:t>
    </dgm:pt>
    <dgm:pt modelId="{F7424AAF-4D21-4483-9EC7-B2006900AA0D}">
      <dgm:prSet phldrT="[Texto]"/>
      <dgm:spPr/>
      <dgm:t>
        <a:bodyPr/>
        <a:lstStyle/>
        <a:p>
          <a:r>
            <a:rPr lang="pt-BR" dirty="0" smtClean="0"/>
            <a:t>Recomendações</a:t>
          </a:r>
        </a:p>
      </dgm:t>
    </dgm:pt>
    <dgm:pt modelId="{0819D421-87AF-435F-8257-AF5F0A78F28A}" type="parTrans" cxnId="{A38F938A-7CDD-4CFC-8E5F-DD7C15E5B1A1}">
      <dgm:prSet/>
      <dgm:spPr/>
      <dgm:t>
        <a:bodyPr/>
        <a:lstStyle/>
        <a:p>
          <a:endParaRPr lang="pt-BR"/>
        </a:p>
      </dgm:t>
    </dgm:pt>
    <dgm:pt modelId="{DEDF185E-F4FD-4334-B871-FBC719ED9FB7}" type="sibTrans" cxnId="{A38F938A-7CDD-4CFC-8E5F-DD7C15E5B1A1}">
      <dgm:prSet/>
      <dgm:spPr/>
      <dgm:t>
        <a:bodyPr/>
        <a:lstStyle/>
        <a:p>
          <a:endParaRPr lang="pt-BR"/>
        </a:p>
      </dgm:t>
    </dgm:pt>
    <dgm:pt modelId="{C4960FFD-90BA-498D-B8A5-233EFFCB071E}">
      <dgm:prSet phldrT="[Texto]"/>
      <dgm:spPr/>
      <dgm:t>
        <a:bodyPr/>
        <a:lstStyle/>
        <a:p>
          <a:r>
            <a:rPr lang="pt-BR" dirty="0" smtClean="0"/>
            <a:t>Plano de Ação</a:t>
          </a:r>
        </a:p>
      </dgm:t>
    </dgm:pt>
    <dgm:pt modelId="{C01D379E-8C1F-4D71-863B-53B15366C73C}" type="parTrans" cxnId="{1A2BF668-A8FA-4BB3-9DCC-74284249D710}">
      <dgm:prSet/>
      <dgm:spPr/>
      <dgm:t>
        <a:bodyPr/>
        <a:lstStyle/>
        <a:p>
          <a:endParaRPr lang="pt-BR"/>
        </a:p>
      </dgm:t>
    </dgm:pt>
    <dgm:pt modelId="{E497F310-6849-44C1-B61C-14BE990329C9}" type="sibTrans" cxnId="{1A2BF668-A8FA-4BB3-9DCC-74284249D710}">
      <dgm:prSet/>
      <dgm:spPr/>
      <dgm:t>
        <a:bodyPr/>
        <a:lstStyle/>
        <a:p>
          <a:endParaRPr lang="pt-BR"/>
        </a:p>
      </dgm:t>
    </dgm:pt>
    <dgm:pt modelId="{48D13BE9-CADF-4902-9036-C41B84AD98DB}">
      <dgm:prSet phldrT="[Texto]"/>
      <dgm:spPr/>
      <dgm:t>
        <a:bodyPr/>
        <a:lstStyle/>
        <a:p>
          <a:r>
            <a:rPr lang="pt-BR" dirty="0" smtClean="0"/>
            <a:t>GO / NO GO</a:t>
          </a:r>
        </a:p>
      </dgm:t>
    </dgm:pt>
    <dgm:pt modelId="{B34AC959-0A22-49B4-B9FE-3ECB4F698AFE}" type="parTrans" cxnId="{C1E093C8-0DB0-4938-87A6-D5FC53424D79}">
      <dgm:prSet/>
      <dgm:spPr/>
      <dgm:t>
        <a:bodyPr/>
        <a:lstStyle/>
        <a:p>
          <a:endParaRPr lang="pt-BR"/>
        </a:p>
      </dgm:t>
    </dgm:pt>
    <dgm:pt modelId="{71F2AC63-5F53-45EA-8FFD-08F4C182DD54}" type="sibTrans" cxnId="{C1E093C8-0DB0-4938-87A6-D5FC53424D79}">
      <dgm:prSet/>
      <dgm:spPr/>
      <dgm:t>
        <a:bodyPr/>
        <a:lstStyle/>
        <a:p>
          <a:endParaRPr lang="pt-BR"/>
        </a:p>
      </dgm:t>
    </dgm:pt>
    <dgm:pt modelId="{E70322D9-1B53-412F-BC16-AC8ED95D399E}">
      <dgm:prSet phldrT="[Texto]"/>
      <dgm:spPr/>
      <dgm:t>
        <a:bodyPr/>
        <a:lstStyle/>
        <a:p>
          <a:r>
            <a:rPr lang="pt-BR" dirty="0" smtClean="0"/>
            <a:t>Definição de Key </a:t>
          </a:r>
          <a:r>
            <a:rPr lang="pt-BR" dirty="0" err="1" smtClean="0"/>
            <a:t>Users</a:t>
          </a:r>
          <a:endParaRPr lang="pt-BR" dirty="0"/>
        </a:p>
      </dgm:t>
    </dgm:pt>
    <dgm:pt modelId="{A47681F2-CFB6-4260-91C1-D5FCD546E5F0}" type="parTrans" cxnId="{16943909-F322-42FF-81D9-3A0E1C971427}">
      <dgm:prSet/>
      <dgm:spPr/>
      <dgm:t>
        <a:bodyPr/>
        <a:lstStyle/>
        <a:p>
          <a:endParaRPr lang="pt-BR"/>
        </a:p>
      </dgm:t>
    </dgm:pt>
    <dgm:pt modelId="{4C788E1D-F113-43C6-A908-E11D30CE6809}" type="sibTrans" cxnId="{16943909-F322-42FF-81D9-3A0E1C971427}">
      <dgm:prSet/>
      <dgm:spPr/>
      <dgm:t>
        <a:bodyPr/>
        <a:lstStyle/>
        <a:p>
          <a:endParaRPr lang="pt-BR"/>
        </a:p>
      </dgm:t>
    </dgm:pt>
    <dgm:pt modelId="{622B7051-2B75-4365-93A6-D6E55005B205}">
      <dgm:prSet phldrT="[Texto]"/>
      <dgm:spPr/>
      <dgm:t>
        <a:bodyPr/>
        <a:lstStyle/>
        <a:p>
          <a:r>
            <a:rPr lang="pt-BR" dirty="0" smtClean="0"/>
            <a:t>Modelagem AS IS</a:t>
          </a:r>
          <a:endParaRPr lang="pt-BR" dirty="0"/>
        </a:p>
      </dgm:t>
    </dgm:pt>
    <dgm:pt modelId="{EA012E07-E02E-4694-A166-9093CA0D7742}" type="parTrans" cxnId="{4C8FDFA6-60A5-4DC1-92CB-8E9A71A1AB88}">
      <dgm:prSet/>
      <dgm:spPr/>
      <dgm:t>
        <a:bodyPr/>
        <a:lstStyle/>
        <a:p>
          <a:endParaRPr lang="pt-BR"/>
        </a:p>
      </dgm:t>
    </dgm:pt>
    <dgm:pt modelId="{782763C9-1B3F-4431-A6EF-39D72C43D0A0}" type="sibTrans" cxnId="{4C8FDFA6-60A5-4DC1-92CB-8E9A71A1AB88}">
      <dgm:prSet/>
      <dgm:spPr/>
      <dgm:t>
        <a:bodyPr/>
        <a:lstStyle/>
        <a:p>
          <a:endParaRPr lang="pt-BR"/>
        </a:p>
      </dgm:t>
    </dgm:pt>
    <dgm:pt modelId="{D475EF03-9C92-446E-9AF8-9135B4458864}">
      <dgm:prSet phldrT="[Texto]"/>
      <dgm:spPr/>
      <dgm:t>
        <a:bodyPr/>
        <a:lstStyle/>
        <a:p>
          <a:r>
            <a:rPr lang="pt-BR" dirty="0" smtClean="0"/>
            <a:t>Modelagem TO BE</a:t>
          </a:r>
        </a:p>
      </dgm:t>
    </dgm:pt>
    <dgm:pt modelId="{E24B0EB0-105B-4974-8587-5CE09076AB94}" type="parTrans" cxnId="{6DD7E8B3-93B3-42DC-BB71-B9D0E13CCFB1}">
      <dgm:prSet/>
      <dgm:spPr/>
      <dgm:t>
        <a:bodyPr/>
        <a:lstStyle/>
        <a:p>
          <a:endParaRPr lang="pt-BR"/>
        </a:p>
      </dgm:t>
    </dgm:pt>
    <dgm:pt modelId="{49CDC40D-9C03-480E-B5D2-B1B5F13E5213}" type="sibTrans" cxnId="{6DD7E8B3-93B3-42DC-BB71-B9D0E13CCFB1}">
      <dgm:prSet/>
      <dgm:spPr/>
      <dgm:t>
        <a:bodyPr/>
        <a:lstStyle/>
        <a:p>
          <a:endParaRPr lang="pt-BR"/>
        </a:p>
      </dgm:t>
    </dgm:pt>
    <dgm:pt modelId="{F995955B-4E38-436C-B5DD-FAAF61BA3C6F}">
      <dgm:prSet phldrT="[Texto]"/>
      <dgm:spPr/>
      <dgm:t>
        <a:bodyPr/>
        <a:lstStyle/>
        <a:p>
          <a:r>
            <a:rPr lang="pt-BR" dirty="0" smtClean="0"/>
            <a:t>Análise de Gaps</a:t>
          </a:r>
        </a:p>
      </dgm:t>
    </dgm:pt>
    <dgm:pt modelId="{A2372A8E-E036-4A50-A2CF-15AF95E2B00D}" type="parTrans" cxnId="{9BFB452E-23B1-4A91-BDCB-CEE73AE80887}">
      <dgm:prSet/>
      <dgm:spPr/>
      <dgm:t>
        <a:bodyPr/>
        <a:lstStyle/>
        <a:p>
          <a:endParaRPr lang="pt-BR"/>
        </a:p>
      </dgm:t>
    </dgm:pt>
    <dgm:pt modelId="{B23E2A6C-B354-468C-B50C-22FA44E24D34}" type="sibTrans" cxnId="{9BFB452E-23B1-4A91-BDCB-CEE73AE80887}">
      <dgm:prSet/>
      <dgm:spPr/>
      <dgm:t>
        <a:bodyPr/>
        <a:lstStyle/>
        <a:p>
          <a:endParaRPr lang="pt-BR"/>
        </a:p>
      </dgm:t>
    </dgm:pt>
    <dgm:pt modelId="{D881C07C-E4B2-4842-AEF8-76C618E56691}">
      <dgm:prSet phldrT="[Texto]"/>
      <dgm:spPr/>
      <dgm:t>
        <a:bodyPr/>
        <a:lstStyle/>
        <a:p>
          <a:r>
            <a:rPr lang="pt-BR" dirty="0" smtClean="0"/>
            <a:t>GO/NO GO</a:t>
          </a:r>
        </a:p>
      </dgm:t>
    </dgm:pt>
    <dgm:pt modelId="{2DE9D6C9-850E-4FB0-AE16-9252D49EEAA1}" type="parTrans" cxnId="{F43B1649-6CEF-4214-BCB4-02F1D33947C4}">
      <dgm:prSet/>
      <dgm:spPr/>
      <dgm:t>
        <a:bodyPr/>
        <a:lstStyle/>
        <a:p>
          <a:endParaRPr lang="pt-BR"/>
        </a:p>
      </dgm:t>
    </dgm:pt>
    <dgm:pt modelId="{2911AA47-B574-4222-9BC9-0D5309202657}" type="sibTrans" cxnId="{F43B1649-6CEF-4214-BCB4-02F1D33947C4}">
      <dgm:prSet/>
      <dgm:spPr/>
      <dgm:t>
        <a:bodyPr/>
        <a:lstStyle/>
        <a:p>
          <a:endParaRPr lang="pt-BR"/>
        </a:p>
      </dgm:t>
    </dgm:pt>
    <dgm:pt modelId="{6F97C2AA-522C-4B15-B06A-5F15CFC579D1}">
      <dgm:prSet phldrT="[Texto]"/>
      <dgm:spPr/>
      <dgm:t>
        <a:bodyPr/>
        <a:lstStyle/>
        <a:p>
          <a:r>
            <a:rPr lang="pt-BR" dirty="0" smtClean="0"/>
            <a:t>Framework de processos</a:t>
          </a:r>
        </a:p>
      </dgm:t>
    </dgm:pt>
    <dgm:pt modelId="{EF5130CA-75C7-49D2-A072-DEB54903CB5E}" type="parTrans" cxnId="{32F809DC-08D4-4324-9EEE-B3114CE54997}">
      <dgm:prSet/>
      <dgm:spPr/>
      <dgm:t>
        <a:bodyPr/>
        <a:lstStyle/>
        <a:p>
          <a:endParaRPr lang="pt-BR"/>
        </a:p>
      </dgm:t>
    </dgm:pt>
    <dgm:pt modelId="{D9DA7583-8578-4D6D-ABC5-73999CE95EB3}" type="sibTrans" cxnId="{32F809DC-08D4-4324-9EEE-B3114CE54997}">
      <dgm:prSet/>
      <dgm:spPr/>
      <dgm:t>
        <a:bodyPr/>
        <a:lstStyle/>
        <a:p>
          <a:endParaRPr lang="pt-BR"/>
        </a:p>
      </dgm:t>
    </dgm:pt>
    <dgm:pt modelId="{7D0D95C1-566B-48C7-A305-4738E7FA3081}">
      <dgm:prSet phldrT="[Texto]"/>
      <dgm:spPr/>
      <dgm:t>
        <a:bodyPr/>
        <a:lstStyle/>
        <a:p>
          <a:r>
            <a:rPr lang="pt-BR" dirty="0" smtClean="0"/>
            <a:t>Políticas</a:t>
          </a:r>
        </a:p>
      </dgm:t>
    </dgm:pt>
    <dgm:pt modelId="{D287F4B0-F6B5-4317-B524-B020F09B384D}" type="parTrans" cxnId="{EF3F2ACD-E2D4-4584-BB90-212954B7A744}">
      <dgm:prSet/>
      <dgm:spPr/>
      <dgm:t>
        <a:bodyPr/>
        <a:lstStyle/>
        <a:p>
          <a:endParaRPr lang="pt-BR"/>
        </a:p>
      </dgm:t>
    </dgm:pt>
    <dgm:pt modelId="{2E729DE0-4630-4272-AC2D-64B7DBB9E9B5}" type="sibTrans" cxnId="{EF3F2ACD-E2D4-4584-BB90-212954B7A744}">
      <dgm:prSet/>
      <dgm:spPr/>
      <dgm:t>
        <a:bodyPr/>
        <a:lstStyle/>
        <a:p>
          <a:endParaRPr lang="pt-BR"/>
        </a:p>
      </dgm:t>
    </dgm:pt>
    <dgm:pt modelId="{8086C64E-F62E-43EB-A949-503048244A0E}">
      <dgm:prSet phldrT="[Texto]"/>
      <dgm:spPr/>
      <dgm:t>
        <a:bodyPr/>
        <a:lstStyle/>
        <a:p>
          <a:r>
            <a:rPr lang="pt-BR" dirty="0" smtClean="0"/>
            <a:t>Papéis e responsabilidades</a:t>
          </a:r>
        </a:p>
      </dgm:t>
    </dgm:pt>
    <dgm:pt modelId="{ED668580-91E4-4A37-BB8B-7F06A4A174FC}" type="parTrans" cxnId="{44550B58-A147-47AA-A95E-7C9FC56C224A}">
      <dgm:prSet/>
      <dgm:spPr/>
      <dgm:t>
        <a:bodyPr/>
        <a:lstStyle/>
        <a:p>
          <a:endParaRPr lang="pt-BR"/>
        </a:p>
      </dgm:t>
    </dgm:pt>
    <dgm:pt modelId="{542F38E2-AF75-4725-AF67-740FF171A11A}" type="sibTrans" cxnId="{44550B58-A147-47AA-A95E-7C9FC56C224A}">
      <dgm:prSet/>
      <dgm:spPr/>
      <dgm:t>
        <a:bodyPr/>
        <a:lstStyle/>
        <a:p>
          <a:endParaRPr lang="pt-BR"/>
        </a:p>
      </dgm:t>
    </dgm:pt>
    <dgm:pt modelId="{E1B02922-974C-4A03-A683-1FC8879F8603}">
      <dgm:prSet phldrT="[Texto]"/>
      <dgm:spPr/>
      <dgm:t>
        <a:bodyPr/>
        <a:lstStyle/>
        <a:p>
          <a:r>
            <a:rPr lang="pt-BR" dirty="0" smtClean="0"/>
            <a:t>Processos, </a:t>
          </a:r>
          <a:r>
            <a:rPr lang="pt-BR" dirty="0" err="1" smtClean="0"/>
            <a:t>templates</a:t>
          </a:r>
          <a:r>
            <a:rPr lang="pt-BR" dirty="0" smtClean="0"/>
            <a:t> e </a:t>
          </a:r>
          <a:r>
            <a:rPr lang="pt-BR" dirty="0" err="1" smtClean="0"/>
            <a:t>checklists</a:t>
          </a:r>
          <a:endParaRPr lang="pt-BR" dirty="0" smtClean="0"/>
        </a:p>
      </dgm:t>
    </dgm:pt>
    <dgm:pt modelId="{0A44BB26-F388-43DC-9B35-87FB6C8E2087}" type="parTrans" cxnId="{19992D3F-FE4C-4FE4-9DDE-6C055FFDCDE9}">
      <dgm:prSet/>
      <dgm:spPr/>
      <dgm:t>
        <a:bodyPr/>
        <a:lstStyle/>
        <a:p>
          <a:endParaRPr lang="pt-BR"/>
        </a:p>
      </dgm:t>
    </dgm:pt>
    <dgm:pt modelId="{4F86BD2D-81ED-4189-B268-60EE4B0F7D20}" type="sibTrans" cxnId="{19992D3F-FE4C-4FE4-9DDE-6C055FFDCDE9}">
      <dgm:prSet/>
      <dgm:spPr/>
      <dgm:t>
        <a:bodyPr/>
        <a:lstStyle/>
        <a:p>
          <a:endParaRPr lang="pt-BR"/>
        </a:p>
      </dgm:t>
    </dgm:pt>
    <dgm:pt modelId="{30A9FCC2-7C21-45AC-A805-1A7F4E1DFB37}">
      <dgm:prSet phldrT="[Texto]"/>
      <dgm:spPr/>
      <dgm:t>
        <a:bodyPr/>
        <a:lstStyle/>
        <a:p>
          <a:r>
            <a:rPr lang="pt-BR" dirty="0" smtClean="0"/>
            <a:t>Indicadores de desempenho	</a:t>
          </a:r>
        </a:p>
      </dgm:t>
    </dgm:pt>
    <dgm:pt modelId="{DB51F64F-A056-4B88-9994-CDE3DDB1B923}" type="parTrans" cxnId="{CAA92D69-2E42-468F-A84A-3A42B2835A83}">
      <dgm:prSet/>
      <dgm:spPr/>
      <dgm:t>
        <a:bodyPr/>
        <a:lstStyle/>
        <a:p>
          <a:endParaRPr lang="pt-BR"/>
        </a:p>
      </dgm:t>
    </dgm:pt>
    <dgm:pt modelId="{D7432C33-14F5-4200-91CA-1F4ACBF3A885}" type="sibTrans" cxnId="{CAA92D69-2E42-468F-A84A-3A42B2835A83}">
      <dgm:prSet/>
      <dgm:spPr/>
      <dgm:t>
        <a:bodyPr/>
        <a:lstStyle/>
        <a:p>
          <a:endParaRPr lang="pt-BR"/>
        </a:p>
      </dgm:t>
    </dgm:pt>
    <dgm:pt modelId="{DAF6FC7C-D6E2-4133-A7FF-99C696074DB6}">
      <dgm:prSet phldrT="[Texto]"/>
      <dgm:spPr/>
      <dgm:t>
        <a:bodyPr/>
        <a:lstStyle/>
        <a:p>
          <a:r>
            <a:rPr lang="pt-BR" dirty="0" smtClean="0"/>
            <a:t>Ferramentas</a:t>
          </a:r>
        </a:p>
      </dgm:t>
    </dgm:pt>
    <dgm:pt modelId="{6133FE16-D986-4357-A438-0C230C25F56E}" type="parTrans" cxnId="{961624EA-B1FE-4A73-BBA8-1408B3384389}">
      <dgm:prSet/>
      <dgm:spPr/>
      <dgm:t>
        <a:bodyPr/>
        <a:lstStyle/>
        <a:p>
          <a:endParaRPr lang="pt-BR"/>
        </a:p>
      </dgm:t>
    </dgm:pt>
    <dgm:pt modelId="{7EBF119B-7157-411D-A94A-0FFEB7CC1E9C}" type="sibTrans" cxnId="{961624EA-B1FE-4A73-BBA8-1408B3384389}">
      <dgm:prSet/>
      <dgm:spPr/>
      <dgm:t>
        <a:bodyPr/>
        <a:lstStyle/>
        <a:p>
          <a:endParaRPr lang="pt-BR"/>
        </a:p>
      </dgm:t>
    </dgm:pt>
    <dgm:pt modelId="{DDEA81A4-7D45-4CA7-BD21-4108C7310C58}">
      <dgm:prSet phldrT="[Texto]"/>
      <dgm:spPr/>
      <dgm:t>
        <a:bodyPr/>
        <a:lstStyle/>
        <a:p>
          <a:r>
            <a:rPr lang="pt-BR" dirty="0" smtClean="0"/>
            <a:t>Avaliação de necessidades</a:t>
          </a:r>
        </a:p>
      </dgm:t>
    </dgm:pt>
    <dgm:pt modelId="{244F11E5-4D16-4EA1-8767-D6259A761D6B}" type="parTrans" cxnId="{EE906ED7-0E77-4D42-A705-52193D303004}">
      <dgm:prSet/>
      <dgm:spPr/>
      <dgm:t>
        <a:bodyPr/>
        <a:lstStyle/>
        <a:p>
          <a:endParaRPr lang="pt-BR"/>
        </a:p>
      </dgm:t>
    </dgm:pt>
    <dgm:pt modelId="{7FDEA9F0-6B80-4197-BEEA-3A9D19A26561}" type="sibTrans" cxnId="{EE906ED7-0E77-4D42-A705-52193D303004}">
      <dgm:prSet/>
      <dgm:spPr/>
      <dgm:t>
        <a:bodyPr/>
        <a:lstStyle/>
        <a:p>
          <a:endParaRPr lang="pt-BR"/>
        </a:p>
      </dgm:t>
    </dgm:pt>
    <dgm:pt modelId="{63C73E96-A775-4BE1-B2B7-AD3737381892}">
      <dgm:prSet phldrT="[Texto]"/>
      <dgm:spPr/>
      <dgm:t>
        <a:bodyPr/>
        <a:lstStyle/>
        <a:p>
          <a:r>
            <a:rPr lang="pt-BR" dirty="0" smtClean="0"/>
            <a:t>Cotações e Aquisições</a:t>
          </a:r>
        </a:p>
      </dgm:t>
    </dgm:pt>
    <dgm:pt modelId="{36288839-F93B-456E-8DB5-B8F3B32657B5}" type="parTrans" cxnId="{801852E1-98DC-4FBF-8984-7B39C41C0039}">
      <dgm:prSet/>
      <dgm:spPr/>
      <dgm:t>
        <a:bodyPr/>
        <a:lstStyle/>
        <a:p>
          <a:endParaRPr lang="pt-BR"/>
        </a:p>
      </dgm:t>
    </dgm:pt>
    <dgm:pt modelId="{A0A9B7FA-459F-42F9-8842-6B8C508705F0}" type="sibTrans" cxnId="{801852E1-98DC-4FBF-8984-7B39C41C0039}">
      <dgm:prSet/>
      <dgm:spPr/>
      <dgm:t>
        <a:bodyPr/>
        <a:lstStyle/>
        <a:p>
          <a:endParaRPr lang="pt-BR"/>
        </a:p>
      </dgm:t>
    </dgm:pt>
    <dgm:pt modelId="{7BC4583D-07A7-4978-9E8C-2E55E014A7D7}">
      <dgm:prSet phldrT="[Texto]"/>
      <dgm:spPr/>
      <dgm:t>
        <a:bodyPr/>
        <a:lstStyle/>
        <a:p>
          <a:r>
            <a:rPr lang="pt-BR" dirty="0" smtClean="0"/>
            <a:t>Implantação</a:t>
          </a:r>
        </a:p>
      </dgm:t>
    </dgm:pt>
    <dgm:pt modelId="{A1880BA5-C9A6-4ADE-A139-5B6546B70D20}" type="parTrans" cxnId="{6013E4DD-B910-4150-A023-62E847C0B622}">
      <dgm:prSet/>
      <dgm:spPr/>
      <dgm:t>
        <a:bodyPr/>
        <a:lstStyle/>
        <a:p>
          <a:endParaRPr lang="pt-BR"/>
        </a:p>
      </dgm:t>
    </dgm:pt>
    <dgm:pt modelId="{205D8636-F638-4B4C-8BA8-1D601B48AF7E}" type="sibTrans" cxnId="{6013E4DD-B910-4150-A023-62E847C0B622}">
      <dgm:prSet/>
      <dgm:spPr/>
      <dgm:t>
        <a:bodyPr/>
        <a:lstStyle/>
        <a:p>
          <a:endParaRPr lang="pt-BR"/>
        </a:p>
      </dgm:t>
    </dgm:pt>
    <dgm:pt modelId="{59755119-7F00-4764-8A49-C5A8D883AB0F}">
      <dgm:prSet phldrT="[Texto]"/>
      <dgm:spPr/>
      <dgm:t>
        <a:bodyPr/>
        <a:lstStyle/>
        <a:p>
          <a:r>
            <a:rPr lang="pt-BR" dirty="0" smtClean="0"/>
            <a:t>Avaliação</a:t>
          </a:r>
        </a:p>
      </dgm:t>
    </dgm:pt>
    <dgm:pt modelId="{8467E7BF-BCAF-453F-AFEC-AE750D664E92}" type="parTrans" cxnId="{8AF5677E-2D36-435C-A97D-9BEB4C82C175}">
      <dgm:prSet/>
      <dgm:spPr/>
      <dgm:t>
        <a:bodyPr/>
        <a:lstStyle/>
        <a:p>
          <a:endParaRPr lang="pt-BR"/>
        </a:p>
      </dgm:t>
    </dgm:pt>
    <dgm:pt modelId="{7BEAB211-A55C-42CA-BB12-14CBC45A3614}" type="sibTrans" cxnId="{8AF5677E-2D36-435C-A97D-9BEB4C82C175}">
      <dgm:prSet/>
      <dgm:spPr/>
      <dgm:t>
        <a:bodyPr/>
        <a:lstStyle/>
        <a:p>
          <a:endParaRPr lang="pt-BR"/>
        </a:p>
      </dgm:t>
    </dgm:pt>
    <dgm:pt modelId="{338FCFB7-B636-4E28-A3DA-19A7B0CAD11C}">
      <dgm:prSet phldrT="[Texto]"/>
      <dgm:spPr/>
      <dgm:t>
        <a:bodyPr/>
        <a:lstStyle/>
        <a:p>
          <a:r>
            <a:rPr lang="pt-BR" dirty="0" smtClean="0"/>
            <a:t>Avaliação dos Key </a:t>
          </a:r>
          <a:r>
            <a:rPr lang="pt-BR" dirty="0" err="1" smtClean="0"/>
            <a:t>Users</a:t>
          </a:r>
          <a:endParaRPr lang="pt-BR" dirty="0" smtClean="0"/>
        </a:p>
      </dgm:t>
    </dgm:pt>
    <dgm:pt modelId="{C3BAA738-9127-4A58-94E8-1447398807C6}" type="parTrans" cxnId="{F66128DB-594E-433C-B50D-E9D884DD7810}">
      <dgm:prSet/>
      <dgm:spPr/>
      <dgm:t>
        <a:bodyPr/>
        <a:lstStyle/>
        <a:p>
          <a:endParaRPr lang="pt-BR"/>
        </a:p>
      </dgm:t>
    </dgm:pt>
    <dgm:pt modelId="{F88E054A-B8F2-4603-9E46-741B1F46A08C}" type="sibTrans" cxnId="{F66128DB-594E-433C-B50D-E9D884DD7810}">
      <dgm:prSet/>
      <dgm:spPr/>
      <dgm:t>
        <a:bodyPr/>
        <a:lstStyle/>
        <a:p>
          <a:endParaRPr lang="pt-BR"/>
        </a:p>
      </dgm:t>
    </dgm:pt>
    <dgm:pt modelId="{807C3987-F912-4BCE-A595-A94EC5AF328C}">
      <dgm:prSet phldrT="[Texto]"/>
      <dgm:spPr/>
      <dgm:t>
        <a:bodyPr/>
        <a:lstStyle/>
        <a:p>
          <a:r>
            <a:rPr lang="pt-BR" dirty="0" smtClean="0"/>
            <a:t>Piloto</a:t>
          </a:r>
        </a:p>
      </dgm:t>
    </dgm:pt>
    <dgm:pt modelId="{15D65C19-0AE5-488A-A99F-541B9C0D28C1}" type="parTrans" cxnId="{E7320895-3074-4617-B0FA-90779B5311ED}">
      <dgm:prSet/>
      <dgm:spPr/>
      <dgm:t>
        <a:bodyPr/>
        <a:lstStyle/>
        <a:p>
          <a:endParaRPr lang="pt-BR"/>
        </a:p>
      </dgm:t>
    </dgm:pt>
    <dgm:pt modelId="{CD8A54C7-78A2-4E2F-8DAC-FBA8530F091B}" type="sibTrans" cxnId="{E7320895-3074-4617-B0FA-90779B5311ED}">
      <dgm:prSet/>
      <dgm:spPr/>
      <dgm:t>
        <a:bodyPr/>
        <a:lstStyle/>
        <a:p>
          <a:endParaRPr lang="pt-BR"/>
        </a:p>
      </dgm:t>
    </dgm:pt>
    <dgm:pt modelId="{3C1D3D3E-1945-4E6C-854D-969C7C48679A}">
      <dgm:prSet phldrT="[Texto]"/>
      <dgm:spPr/>
      <dgm:t>
        <a:bodyPr/>
        <a:lstStyle/>
        <a:p>
          <a:r>
            <a:rPr lang="pt-BR" dirty="0" smtClean="0"/>
            <a:t>Definir projeto piloto</a:t>
          </a:r>
        </a:p>
      </dgm:t>
    </dgm:pt>
    <dgm:pt modelId="{65457F53-F487-4D7A-8D20-9B03C4744DFF}" type="parTrans" cxnId="{E4B54EEF-BC8B-4BD2-BCCD-3A697BE061DD}">
      <dgm:prSet/>
      <dgm:spPr/>
      <dgm:t>
        <a:bodyPr/>
        <a:lstStyle/>
        <a:p>
          <a:endParaRPr lang="pt-BR"/>
        </a:p>
      </dgm:t>
    </dgm:pt>
    <dgm:pt modelId="{3B9A0BCD-6CA4-4C53-AF9E-150C380A6F89}" type="sibTrans" cxnId="{E4B54EEF-BC8B-4BD2-BCCD-3A697BE061DD}">
      <dgm:prSet/>
      <dgm:spPr/>
      <dgm:t>
        <a:bodyPr/>
        <a:lstStyle/>
        <a:p>
          <a:endParaRPr lang="pt-BR"/>
        </a:p>
      </dgm:t>
    </dgm:pt>
    <dgm:pt modelId="{722C6EE8-E072-4860-9C07-1AE089438FA1}">
      <dgm:prSet phldrT="[Texto]"/>
      <dgm:spPr/>
      <dgm:t>
        <a:bodyPr/>
        <a:lstStyle/>
        <a:p>
          <a:r>
            <a:rPr lang="pt-BR" dirty="0" smtClean="0"/>
            <a:t>Treinar equipe nos processos</a:t>
          </a:r>
        </a:p>
      </dgm:t>
    </dgm:pt>
    <dgm:pt modelId="{B7439420-74FF-4F33-882B-D650D649F6DD}" type="parTrans" cxnId="{64EF6D21-ECD3-4366-9D7F-122266FF3367}">
      <dgm:prSet/>
      <dgm:spPr/>
      <dgm:t>
        <a:bodyPr/>
        <a:lstStyle/>
        <a:p>
          <a:endParaRPr lang="pt-BR"/>
        </a:p>
      </dgm:t>
    </dgm:pt>
    <dgm:pt modelId="{363C3D1B-1EE5-4EF7-83A2-3DF687AA9C6A}" type="sibTrans" cxnId="{64EF6D21-ECD3-4366-9D7F-122266FF3367}">
      <dgm:prSet/>
      <dgm:spPr/>
      <dgm:t>
        <a:bodyPr/>
        <a:lstStyle/>
        <a:p>
          <a:endParaRPr lang="pt-BR"/>
        </a:p>
      </dgm:t>
    </dgm:pt>
    <dgm:pt modelId="{7BB56503-5B70-4218-95C3-68E48CBE8D32}">
      <dgm:prSet phldrT="[Texto]"/>
      <dgm:spPr/>
      <dgm:t>
        <a:bodyPr/>
        <a:lstStyle/>
        <a:p>
          <a:r>
            <a:rPr lang="pt-BR" dirty="0" smtClean="0"/>
            <a:t>Avaliar resultados</a:t>
          </a:r>
        </a:p>
      </dgm:t>
    </dgm:pt>
    <dgm:pt modelId="{E943B049-2A92-4FED-9D73-D34CF5CEB58F}" type="parTrans" cxnId="{18BDE897-4093-4775-B270-1996B359CCF1}">
      <dgm:prSet/>
      <dgm:spPr/>
      <dgm:t>
        <a:bodyPr/>
        <a:lstStyle/>
        <a:p>
          <a:endParaRPr lang="pt-BR"/>
        </a:p>
      </dgm:t>
    </dgm:pt>
    <dgm:pt modelId="{B93B092B-3417-48C4-8919-F3CAA7A9A234}" type="sibTrans" cxnId="{18BDE897-4093-4775-B270-1996B359CCF1}">
      <dgm:prSet/>
      <dgm:spPr/>
      <dgm:t>
        <a:bodyPr/>
        <a:lstStyle/>
        <a:p>
          <a:endParaRPr lang="pt-BR"/>
        </a:p>
      </dgm:t>
    </dgm:pt>
    <dgm:pt modelId="{1B8474AB-AD50-42D7-889E-A7D6E8B810F5}">
      <dgm:prSet phldrT="[Texto]"/>
      <dgm:spPr/>
      <dgm:t>
        <a:bodyPr/>
        <a:lstStyle/>
        <a:p>
          <a:r>
            <a:rPr lang="pt-BR" dirty="0" smtClean="0"/>
            <a:t>GO/ NO GO</a:t>
          </a:r>
        </a:p>
      </dgm:t>
    </dgm:pt>
    <dgm:pt modelId="{524DED43-36AD-4688-A322-17A5A851CC99}" type="parTrans" cxnId="{57E2CDC6-3B14-44E5-98AE-7B75B8AF25A4}">
      <dgm:prSet/>
      <dgm:spPr/>
      <dgm:t>
        <a:bodyPr/>
        <a:lstStyle/>
        <a:p>
          <a:endParaRPr lang="pt-BR"/>
        </a:p>
      </dgm:t>
    </dgm:pt>
    <dgm:pt modelId="{7451197B-8EFD-4D14-A99B-7A9BE8256B0E}" type="sibTrans" cxnId="{57E2CDC6-3B14-44E5-98AE-7B75B8AF25A4}">
      <dgm:prSet/>
      <dgm:spPr/>
      <dgm:t>
        <a:bodyPr/>
        <a:lstStyle/>
        <a:p>
          <a:endParaRPr lang="pt-BR"/>
        </a:p>
      </dgm:t>
    </dgm:pt>
    <dgm:pt modelId="{CF3EE023-CCBA-4158-B929-EE984B6A2039}">
      <dgm:prSet phldrT="[Texto]"/>
      <dgm:spPr/>
      <dgm:t>
        <a:bodyPr/>
        <a:lstStyle/>
        <a:p>
          <a:r>
            <a:rPr lang="pt-BR" dirty="0" smtClean="0"/>
            <a:t>Avaliação do Patrocinador</a:t>
          </a:r>
        </a:p>
      </dgm:t>
    </dgm:pt>
    <dgm:pt modelId="{AF88BDF0-9FF3-4D09-914F-CF6F6328D025}" type="parTrans" cxnId="{150E7CDC-1DAD-4690-88BB-2389D783B89B}">
      <dgm:prSet/>
      <dgm:spPr/>
      <dgm:t>
        <a:bodyPr/>
        <a:lstStyle/>
        <a:p>
          <a:endParaRPr lang="pt-BR"/>
        </a:p>
      </dgm:t>
    </dgm:pt>
    <dgm:pt modelId="{1834DC32-18FC-4A07-9B77-AD6E9FF0D967}" type="sibTrans" cxnId="{150E7CDC-1DAD-4690-88BB-2389D783B89B}">
      <dgm:prSet/>
      <dgm:spPr/>
      <dgm:t>
        <a:bodyPr/>
        <a:lstStyle/>
        <a:p>
          <a:endParaRPr lang="pt-BR"/>
        </a:p>
      </dgm:t>
    </dgm:pt>
    <dgm:pt modelId="{74D78F5D-C9E6-46A3-A623-88973A599E08}">
      <dgm:prSet phldrT="[Texto]"/>
      <dgm:spPr/>
      <dgm:t>
        <a:bodyPr/>
        <a:lstStyle/>
        <a:p>
          <a:r>
            <a:rPr lang="pt-BR" dirty="0" smtClean="0"/>
            <a:t>Avaliação de maturidade</a:t>
          </a:r>
        </a:p>
      </dgm:t>
    </dgm:pt>
    <dgm:pt modelId="{06B29248-9450-4590-B4C9-4BB2DE0F7C3D}" type="parTrans" cxnId="{B3183042-7743-4291-B129-4062C3E3DF11}">
      <dgm:prSet/>
      <dgm:spPr/>
      <dgm:t>
        <a:bodyPr/>
        <a:lstStyle/>
        <a:p>
          <a:endParaRPr lang="pt-BR"/>
        </a:p>
      </dgm:t>
    </dgm:pt>
    <dgm:pt modelId="{06D68AA0-F08A-4FEC-AE25-DB6F34F059CF}" type="sibTrans" cxnId="{B3183042-7743-4291-B129-4062C3E3DF11}">
      <dgm:prSet/>
      <dgm:spPr/>
      <dgm:t>
        <a:bodyPr/>
        <a:lstStyle/>
        <a:p>
          <a:endParaRPr lang="pt-BR"/>
        </a:p>
      </dgm:t>
    </dgm:pt>
    <dgm:pt modelId="{CAF7DBB4-BD83-49F1-B6EB-A242EF5530A8}">
      <dgm:prSet phldrT="[Texto]"/>
      <dgm:spPr/>
      <dgm:t>
        <a:bodyPr/>
        <a:lstStyle/>
        <a:p>
          <a:r>
            <a:rPr lang="pt-BR" dirty="0" smtClean="0"/>
            <a:t>PDCA</a:t>
          </a:r>
        </a:p>
      </dgm:t>
    </dgm:pt>
    <dgm:pt modelId="{F63D82D2-6EDF-4B1C-AF47-B3C2CF807C7C}" type="parTrans" cxnId="{7A24B7E7-8FCB-4650-BDC6-1E7D49CF3B98}">
      <dgm:prSet/>
      <dgm:spPr/>
      <dgm:t>
        <a:bodyPr/>
        <a:lstStyle/>
        <a:p>
          <a:endParaRPr lang="pt-BR"/>
        </a:p>
      </dgm:t>
    </dgm:pt>
    <dgm:pt modelId="{6E7871E1-0126-4071-9B76-9002396659B6}" type="sibTrans" cxnId="{7A24B7E7-8FCB-4650-BDC6-1E7D49CF3B98}">
      <dgm:prSet/>
      <dgm:spPr/>
      <dgm:t>
        <a:bodyPr/>
        <a:lstStyle/>
        <a:p>
          <a:endParaRPr lang="pt-BR"/>
        </a:p>
      </dgm:t>
    </dgm:pt>
    <dgm:pt modelId="{2C8B8D9C-05F2-4576-9885-D051B75F66A5}">
      <dgm:prSet phldrT="[Texto]"/>
      <dgm:spPr/>
      <dgm:t>
        <a:bodyPr/>
        <a:lstStyle/>
        <a:p>
          <a:r>
            <a:rPr lang="pt-BR" dirty="0" smtClean="0"/>
            <a:t>Treinamento da equipe</a:t>
          </a:r>
        </a:p>
      </dgm:t>
    </dgm:pt>
    <dgm:pt modelId="{10BA3202-B289-4945-B27D-7C79422D1B54}" type="parTrans" cxnId="{BD09D835-087F-4E31-9693-961CB0A43935}">
      <dgm:prSet/>
      <dgm:spPr/>
      <dgm:t>
        <a:bodyPr/>
        <a:lstStyle/>
        <a:p>
          <a:endParaRPr lang="pt-BR"/>
        </a:p>
      </dgm:t>
    </dgm:pt>
    <dgm:pt modelId="{A74C8D26-190E-426E-A762-DC3555B711CE}" type="sibTrans" cxnId="{BD09D835-087F-4E31-9693-961CB0A43935}">
      <dgm:prSet/>
      <dgm:spPr/>
      <dgm:t>
        <a:bodyPr/>
        <a:lstStyle/>
        <a:p>
          <a:endParaRPr lang="pt-BR"/>
        </a:p>
      </dgm:t>
    </dgm:pt>
    <dgm:pt modelId="{A08CB92B-D126-4A84-B131-D8D160C988FB}">
      <dgm:prSet phldrT="[Texto]"/>
      <dgm:spPr/>
      <dgm:t>
        <a:bodyPr/>
        <a:lstStyle/>
        <a:p>
          <a:r>
            <a:rPr lang="pt-BR" dirty="0" smtClean="0"/>
            <a:t>Estabelecer QA (indicadores)</a:t>
          </a:r>
        </a:p>
      </dgm:t>
    </dgm:pt>
    <dgm:pt modelId="{11B26F14-A64A-421F-AF82-CBECC242C3BB}" type="parTrans" cxnId="{9C87B997-1C4D-4299-B1FD-308AB1AFE458}">
      <dgm:prSet/>
      <dgm:spPr/>
      <dgm:t>
        <a:bodyPr/>
        <a:lstStyle/>
        <a:p>
          <a:endParaRPr lang="pt-BR"/>
        </a:p>
      </dgm:t>
    </dgm:pt>
    <dgm:pt modelId="{1D802721-DB6A-408C-8B7E-202DE92FE526}" type="sibTrans" cxnId="{9C87B997-1C4D-4299-B1FD-308AB1AFE458}">
      <dgm:prSet/>
      <dgm:spPr/>
      <dgm:t>
        <a:bodyPr/>
        <a:lstStyle/>
        <a:p>
          <a:endParaRPr lang="pt-BR"/>
        </a:p>
      </dgm:t>
    </dgm:pt>
    <dgm:pt modelId="{72EA8652-4A6D-4A87-9835-DD6EE16CE6D8}">
      <dgm:prSet phldrT="[Texto]"/>
      <dgm:spPr/>
      <dgm:t>
        <a:bodyPr/>
        <a:lstStyle/>
        <a:p>
          <a:r>
            <a:rPr lang="pt-BR" dirty="0" smtClean="0"/>
            <a:t>PDCA</a:t>
          </a:r>
        </a:p>
      </dgm:t>
    </dgm:pt>
    <dgm:pt modelId="{DE85DA65-BD24-438E-8FE4-62FF24AFE019}" type="parTrans" cxnId="{997B846B-EF83-4700-9DB1-F6159EF0E203}">
      <dgm:prSet/>
      <dgm:spPr/>
      <dgm:t>
        <a:bodyPr/>
        <a:lstStyle/>
        <a:p>
          <a:endParaRPr lang="pt-BR"/>
        </a:p>
      </dgm:t>
    </dgm:pt>
    <dgm:pt modelId="{0B97D9E4-239C-4D38-9D2B-A0B34B4C66A5}" type="sibTrans" cxnId="{997B846B-EF83-4700-9DB1-F6159EF0E203}">
      <dgm:prSet/>
      <dgm:spPr/>
      <dgm:t>
        <a:bodyPr/>
        <a:lstStyle/>
        <a:p>
          <a:endParaRPr lang="pt-BR"/>
        </a:p>
      </dgm:t>
    </dgm:pt>
    <dgm:pt modelId="{740577E3-7B7D-4013-8FEB-CBCE6966CC8F}">
      <dgm:prSet phldrT="[Texto]"/>
      <dgm:spPr/>
      <dgm:t>
        <a:bodyPr/>
        <a:lstStyle/>
        <a:p>
          <a:r>
            <a:rPr lang="pt-BR" dirty="0" smtClean="0"/>
            <a:t>GO/NO GO</a:t>
          </a:r>
        </a:p>
      </dgm:t>
    </dgm:pt>
    <dgm:pt modelId="{502EDFA5-44AF-4CE0-AE81-46590B67A829}" type="parTrans" cxnId="{52022165-27F9-4340-82DF-9B5D48242383}">
      <dgm:prSet/>
      <dgm:spPr/>
      <dgm:t>
        <a:bodyPr/>
        <a:lstStyle/>
        <a:p>
          <a:endParaRPr lang="pt-BR"/>
        </a:p>
      </dgm:t>
    </dgm:pt>
    <dgm:pt modelId="{D01C8B43-D83A-4F31-8C10-4C786258360D}" type="sibTrans" cxnId="{52022165-27F9-4340-82DF-9B5D48242383}">
      <dgm:prSet/>
      <dgm:spPr/>
      <dgm:t>
        <a:bodyPr/>
        <a:lstStyle/>
        <a:p>
          <a:endParaRPr lang="pt-BR"/>
        </a:p>
      </dgm:t>
    </dgm:pt>
    <dgm:pt modelId="{AD35E1C5-93DB-467C-A7F7-2247B8034DBE}" type="pres">
      <dgm:prSet presAssocID="{107A49C1-0A9F-47C2-9763-CE8D6899E0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DF51B11-9702-4C75-9F4B-00AFDAF92F96}" type="pres">
      <dgm:prSet presAssocID="{F1556905-DAD1-449A-9346-4C91E2D09C45}" presName="hierRoot1" presStyleCnt="0">
        <dgm:presLayoutVars>
          <dgm:hierBranch val="init"/>
        </dgm:presLayoutVars>
      </dgm:prSet>
      <dgm:spPr/>
    </dgm:pt>
    <dgm:pt modelId="{5A60031E-49A2-45F3-92DA-D9DFCE84B894}" type="pres">
      <dgm:prSet presAssocID="{F1556905-DAD1-449A-9346-4C91E2D09C45}" presName="rootComposite1" presStyleCnt="0"/>
      <dgm:spPr/>
    </dgm:pt>
    <dgm:pt modelId="{68C0A2C5-C394-4C9B-918E-09B70BB599B3}" type="pres">
      <dgm:prSet presAssocID="{F1556905-DAD1-449A-9346-4C91E2D09C45}" presName="rootText1" presStyleLbl="node0" presStyleIdx="0" presStyleCnt="1">
        <dgm:presLayoutVars>
          <dgm:chPref val="3"/>
        </dgm:presLayoutVars>
      </dgm:prSet>
      <dgm:spPr/>
    </dgm:pt>
    <dgm:pt modelId="{5383D0B5-2D21-4345-8407-C4020D79E7FF}" type="pres">
      <dgm:prSet presAssocID="{F1556905-DAD1-449A-9346-4C91E2D09C45}" presName="rootConnector1" presStyleLbl="node1" presStyleIdx="0" presStyleCnt="0"/>
      <dgm:spPr/>
    </dgm:pt>
    <dgm:pt modelId="{F2CB2C61-3F8B-4D24-B047-A7908895AD20}" type="pres">
      <dgm:prSet presAssocID="{F1556905-DAD1-449A-9346-4C91E2D09C45}" presName="hierChild2" presStyleCnt="0"/>
      <dgm:spPr/>
    </dgm:pt>
    <dgm:pt modelId="{49B25ACF-6830-4387-A46C-661879256F37}" type="pres">
      <dgm:prSet presAssocID="{AF4723A5-63B6-42F0-8AD4-6D148F3A96D7}" presName="Name37" presStyleLbl="parChTrans1D2" presStyleIdx="0" presStyleCnt="4"/>
      <dgm:spPr/>
    </dgm:pt>
    <dgm:pt modelId="{F122D363-77FD-4118-9D11-B4FE819C65C0}" type="pres">
      <dgm:prSet presAssocID="{75AF6625-F6EA-44A0-9F4A-E876B122DE22}" presName="hierRoot2" presStyleCnt="0">
        <dgm:presLayoutVars>
          <dgm:hierBranch val="init"/>
        </dgm:presLayoutVars>
      </dgm:prSet>
      <dgm:spPr/>
    </dgm:pt>
    <dgm:pt modelId="{B8916BF5-9392-4A6C-B7CE-DDED1FED8F44}" type="pres">
      <dgm:prSet presAssocID="{75AF6625-F6EA-44A0-9F4A-E876B122DE22}" presName="rootComposite" presStyleCnt="0"/>
      <dgm:spPr/>
    </dgm:pt>
    <dgm:pt modelId="{00A8B89F-6943-455C-A740-E0A359E74289}" type="pres">
      <dgm:prSet presAssocID="{75AF6625-F6EA-44A0-9F4A-E876B122DE22}" presName="rootText" presStyleLbl="node2" presStyleIdx="0" presStyleCnt="4">
        <dgm:presLayoutVars>
          <dgm:chPref val="3"/>
        </dgm:presLayoutVars>
      </dgm:prSet>
      <dgm:spPr/>
    </dgm:pt>
    <dgm:pt modelId="{184D42EB-EFEE-44C4-B011-20AFC23221B7}" type="pres">
      <dgm:prSet presAssocID="{75AF6625-F6EA-44A0-9F4A-E876B122DE22}" presName="rootConnector" presStyleLbl="node2" presStyleIdx="0" presStyleCnt="4"/>
      <dgm:spPr/>
    </dgm:pt>
    <dgm:pt modelId="{9F19CD4A-C5CC-47AC-B42C-9448A2A0C590}" type="pres">
      <dgm:prSet presAssocID="{75AF6625-F6EA-44A0-9F4A-E876B122DE22}" presName="hierChild4" presStyleCnt="0"/>
      <dgm:spPr/>
    </dgm:pt>
    <dgm:pt modelId="{DD3F726A-E855-46ED-9D0B-5EDF3F2B0689}" type="pres">
      <dgm:prSet presAssocID="{65F4C4E3-BB26-49F2-B67F-555148397124}" presName="Name37" presStyleLbl="parChTrans1D3" presStyleIdx="0" presStyleCnt="18"/>
      <dgm:spPr/>
    </dgm:pt>
    <dgm:pt modelId="{27338A63-632F-4C00-AF83-2FDE7C75C67D}" type="pres">
      <dgm:prSet presAssocID="{C4C555B0-00CD-41E9-BC3D-FDA9B6516FC3}" presName="hierRoot2" presStyleCnt="0">
        <dgm:presLayoutVars>
          <dgm:hierBranch val="init"/>
        </dgm:presLayoutVars>
      </dgm:prSet>
      <dgm:spPr/>
    </dgm:pt>
    <dgm:pt modelId="{4F7EF47C-205E-47AA-A1BA-97A15FC116D9}" type="pres">
      <dgm:prSet presAssocID="{C4C555B0-00CD-41E9-BC3D-FDA9B6516FC3}" presName="rootComposite" presStyleCnt="0"/>
      <dgm:spPr/>
    </dgm:pt>
    <dgm:pt modelId="{D4BD007D-B14D-4086-A8DF-AC6F2DE789EF}" type="pres">
      <dgm:prSet presAssocID="{C4C555B0-00CD-41E9-BC3D-FDA9B6516FC3}" presName="rootText" presStyleLbl="node3" presStyleIdx="0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B88E13D-CAA1-47B4-8C57-CB9BEE524CD3}" type="pres">
      <dgm:prSet presAssocID="{C4C555B0-00CD-41E9-BC3D-FDA9B6516FC3}" presName="rootConnector" presStyleLbl="node3" presStyleIdx="0" presStyleCnt="18"/>
      <dgm:spPr/>
    </dgm:pt>
    <dgm:pt modelId="{D55EC734-06E4-4BDB-9D53-2FB80AE54F26}" type="pres">
      <dgm:prSet presAssocID="{C4C555B0-00CD-41E9-BC3D-FDA9B6516FC3}" presName="hierChild4" presStyleCnt="0"/>
      <dgm:spPr/>
    </dgm:pt>
    <dgm:pt modelId="{6AE71231-A83B-431F-B3C0-E48876B0AA11}" type="pres">
      <dgm:prSet presAssocID="{C4C555B0-00CD-41E9-BC3D-FDA9B6516FC3}" presName="hierChild5" presStyleCnt="0"/>
      <dgm:spPr/>
    </dgm:pt>
    <dgm:pt modelId="{0C033F72-1A93-4491-9131-BC62794C77EE}" type="pres">
      <dgm:prSet presAssocID="{642E4472-80BA-4D76-9A19-3977BC73E092}" presName="Name37" presStyleLbl="parChTrans1D3" presStyleIdx="1" presStyleCnt="18"/>
      <dgm:spPr/>
    </dgm:pt>
    <dgm:pt modelId="{E4710234-EDF2-43C0-84AA-5EC37A34F6A3}" type="pres">
      <dgm:prSet presAssocID="{F0749613-E12A-4D71-B3D3-98F5F423D294}" presName="hierRoot2" presStyleCnt="0">
        <dgm:presLayoutVars>
          <dgm:hierBranch val="init"/>
        </dgm:presLayoutVars>
      </dgm:prSet>
      <dgm:spPr/>
    </dgm:pt>
    <dgm:pt modelId="{C58E40AE-0451-4D95-B4F7-EB5A9557DC85}" type="pres">
      <dgm:prSet presAssocID="{F0749613-E12A-4D71-B3D3-98F5F423D294}" presName="rootComposite" presStyleCnt="0"/>
      <dgm:spPr/>
    </dgm:pt>
    <dgm:pt modelId="{865325C1-542E-42F3-A758-BAEB2A5D8DB7}" type="pres">
      <dgm:prSet presAssocID="{F0749613-E12A-4D71-B3D3-98F5F423D294}" presName="rootText" presStyleLbl="node3" presStyleIdx="1" presStyleCnt="18">
        <dgm:presLayoutVars>
          <dgm:chPref val="3"/>
        </dgm:presLayoutVars>
      </dgm:prSet>
      <dgm:spPr/>
    </dgm:pt>
    <dgm:pt modelId="{353E3A08-8BCA-4B95-A292-99C3B313B5F5}" type="pres">
      <dgm:prSet presAssocID="{F0749613-E12A-4D71-B3D3-98F5F423D294}" presName="rootConnector" presStyleLbl="node3" presStyleIdx="1" presStyleCnt="18"/>
      <dgm:spPr/>
    </dgm:pt>
    <dgm:pt modelId="{D1A32180-166A-4409-B31C-FFD1FBCC2E79}" type="pres">
      <dgm:prSet presAssocID="{F0749613-E12A-4D71-B3D3-98F5F423D294}" presName="hierChild4" presStyleCnt="0"/>
      <dgm:spPr/>
    </dgm:pt>
    <dgm:pt modelId="{4BBBA418-B484-4196-B067-ECEC62C7694A}" type="pres">
      <dgm:prSet presAssocID="{F0749613-E12A-4D71-B3D3-98F5F423D294}" presName="hierChild5" presStyleCnt="0"/>
      <dgm:spPr/>
    </dgm:pt>
    <dgm:pt modelId="{08E0E1B4-6735-445B-81B7-85ED573B7A98}" type="pres">
      <dgm:prSet presAssocID="{9AC13BB0-A77B-41F3-902C-630F18A85A0D}" presName="Name37" presStyleLbl="parChTrans1D3" presStyleIdx="2" presStyleCnt="18"/>
      <dgm:spPr/>
    </dgm:pt>
    <dgm:pt modelId="{9E2F77E8-CCDA-4912-838F-09E12833A293}" type="pres">
      <dgm:prSet presAssocID="{F78A7B3C-D9DF-41D5-86F7-6B869EAA8F9A}" presName="hierRoot2" presStyleCnt="0">
        <dgm:presLayoutVars>
          <dgm:hierBranch val="init"/>
        </dgm:presLayoutVars>
      </dgm:prSet>
      <dgm:spPr/>
    </dgm:pt>
    <dgm:pt modelId="{3165CEC1-7AEB-4074-BAFB-5D5ACDC8FC50}" type="pres">
      <dgm:prSet presAssocID="{F78A7B3C-D9DF-41D5-86F7-6B869EAA8F9A}" presName="rootComposite" presStyleCnt="0"/>
      <dgm:spPr/>
    </dgm:pt>
    <dgm:pt modelId="{F4E1BFAF-C223-4A44-A15D-0A29FE68ED1A}" type="pres">
      <dgm:prSet presAssocID="{F78A7B3C-D9DF-41D5-86F7-6B869EAA8F9A}" presName="rootText" presStyleLbl="node3" presStyleIdx="2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AF0346B-B45F-4047-A3CF-D0E7DB7EEAC1}" type="pres">
      <dgm:prSet presAssocID="{F78A7B3C-D9DF-41D5-86F7-6B869EAA8F9A}" presName="rootConnector" presStyleLbl="node3" presStyleIdx="2" presStyleCnt="18"/>
      <dgm:spPr/>
    </dgm:pt>
    <dgm:pt modelId="{EEA50164-E49E-4D23-B351-943B656C47A2}" type="pres">
      <dgm:prSet presAssocID="{F78A7B3C-D9DF-41D5-86F7-6B869EAA8F9A}" presName="hierChild4" presStyleCnt="0"/>
      <dgm:spPr/>
    </dgm:pt>
    <dgm:pt modelId="{F3FB6B90-876D-4816-9F78-C914E28B8A07}" type="pres">
      <dgm:prSet presAssocID="{F78A7B3C-D9DF-41D5-86F7-6B869EAA8F9A}" presName="hierChild5" presStyleCnt="0"/>
      <dgm:spPr/>
    </dgm:pt>
    <dgm:pt modelId="{B4F67346-63AC-443F-BD8E-7FEFE1A33246}" type="pres">
      <dgm:prSet presAssocID="{0819D421-87AF-435F-8257-AF5F0A78F28A}" presName="Name37" presStyleLbl="parChTrans1D3" presStyleIdx="3" presStyleCnt="18"/>
      <dgm:spPr/>
    </dgm:pt>
    <dgm:pt modelId="{6F8D68D1-C35A-4AA1-A1CC-136B22ACF824}" type="pres">
      <dgm:prSet presAssocID="{F7424AAF-4D21-4483-9EC7-B2006900AA0D}" presName="hierRoot2" presStyleCnt="0">
        <dgm:presLayoutVars>
          <dgm:hierBranch val="init"/>
        </dgm:presLayoutVars>
      </dgm:prSet>
      <dgm:spPr/>
    </dgm:pt>
    <dgm:pt modelId="{6B494310-9326-4F4C-AD62-6CEFBA0D1FA7}" type="pres">
      <dgm:prSet presAssocID="{F7424AAF-4D21-4483-9EC7-B2006900AA0D}" presName="rootComposite" presStyleCnt="0"/>
      <dgm:spPr/>
    </dgm:pt>
    <dgm:pt modelId="{FC1D00CF-D11B-4B66-B3FE-8816CC6D08DE}" type="pres">
      <dgm:prSet presAssocID="{F7424AAF-4D21-4483-9EC7-B2006900AA0D}" presName="rootText" presStyleLbl="node3" presStyleIdx="3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33ED8B0-D59F-402E-8044-8124C19035A9}" type="pres">
      <dgm:prSet presAssocID="{F7424AAF-4D21-4483-9EC7-B2006900AA0D}" presName="rootConnector" presStyleLbl="node3" presStyleIdx="3" presStyleCnt="18"/>
      <dgm:spPr/>
    </dgm:pt>
    <dgm:pt modelId="{69A6C59E-4DAD-46A3-88C6-3CA0A3BCB448}" type="pres">
      <dgm:prSet presAssocID="{F7424AAF-4D21-4483-9EC7-B2006900AA0D}" presName="hierChild4" presStyleCnt="0"/>
      <dgm:spPr/>
    </dgm:pt>
    <dgm:pt modelId="{0F246722-5384-403B-9201-98B6431C120E}" type="pres">
      <dgm:prSet presAssocID="{F7424AAF-4D21-4483-9EC7-B2006900AA0D}" presName="hierChild5" presStyleCnt="0"/>
      <dgm:spPr/>
    </dgm:pt>
    <dgm:pt modelId="{4BE36FEA-3F94-44AB-9EAC-54DBD8AA53A5}" type="pres">
      <dgm:prSet presAssocID="{C01D379E-8C1F-4D71-863B-53B15366C73C}" presName="Name37" presStyleLbl="parChTrans1D3" presStyleIdx="4" presStyleCnt="18"/>
      <dgm:spPr/>
    </dgm:pt>
    <dgm:pt modelId="{8F308936-B170-48B1-8894-1245FB35824F}" type="pres">
      <dgm:prSet presAssocID="{C4960FFD-90BA-498D-B8A5-233EFFCB071E}" presName="hierRoot2" presStyleCnt="0">
        <dgm:presLayoutVars>
          <dgm:hierBranch val="init"/>
        </dgm:presLayoutVars>
      </dgm:prSet>
      <dgm:spPr/>
    </dgm:pt>
    <dgm:pt modelId="{419D384B-059B-4876-94B8-C4D4FBDAB02D}" type="pres">
      <dgm:prSet presAssocID="{C4960FFD-90BA-498D-B8A5-233EFFCB071E}" presName="rootComposite" presStyleCnt="0"/>
      <dgm:spPr/>
    </dgm:pt>
    <dgm:pt modelId="{5E66003A-3BC3-4A74-929A-04E12EDE4B8A}" type="pres">
      <dgm:prSet presAssocID="{C4960FFD-90BA-498D-B8A5-233EFFCB071E}" presName="rootText" presStyleLbl="node3" presStyleIdx="4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AD4B703-BBEC-4ED8-87BB-0A9568C0A6A4}" type="pres">
      <dgm:prSet presAssocID="{C4960FFD-90BA-498D-B8A5-233EFFCB071E}" presName="rootConnector" presStyleLbl="node3" presStyleIdx="4" presStyleCnt="18"/>
      <dgm:spPr/>
    </dgm:pt>
    <dgm:pt modelId="{88D4715E-1BE8-4E5A-A3D9-AA66B3ED355C}" type="pres">
      <dgm:prSet presAssocID="{C4960FFD-90BA-498D-B8A5-233EFFCB071E}" presName="hierChild4" presStyleCnt="0"/>
      <dgm:spPr/>
    </dgm:pt>
    <dgm:pt modelId="{DC971B34-DBC9-4983-A92C-1C59048AA855}" type="pres">
      <dgm:prSet presAssocID="{C4960FFD-90BA-498D-B8A5-233EFFCB071E}" presName="hierChild5" presStyleCnt="0"/>
      <dgm:spPr/>
    </dgm:pt>
    <dgm:pt modelId="{E13035B2-B616-491B-B215-980BF69C85C5}" type="pres">
      <dgm:prSet presAssocID="{B34AC959-0A22-49B4-B9FE-3ECB4F698AFE}" presName="Name37" presStyleLbl="parChTrans1D3" presStyleIdx="5" presStyleCnt="18"/>
      <dgm:spPr/>
    </dgm:pt>
    <dgm:pt modelId="{60D57922-6CC1-4EF6-8DBC-B472AA1B9645}" type="pres">
      <dgm:prSet presAssocID="{48D13BE9-CADF-4902-9036-C41B84AD98DB}" presName="hierRoot2" presStyleCnt="0">
        <dgm:presLayoutVars>
          <dgm:hierBranch val="init"/>
        </dgm:presLayoutVars>
      </dgm:prSet>
      <dgm:spPr/>
    </dgm:pt>
    <dgm:pt modelId="{8BA2C791-553D-4F12-930D-F130A955446D}" type="pres">
      <dgm:prSet presAssocID="{48D13BE9-CADF-4902-9036-C41B84AD98DB}" presName="rootComposite" presStyleCnt="0"/>
      <dgm:spPr/>
    </dgm:pt>
    <dgm:pt modelId="{37616C84-4B76-4356-A653-B8113C8610A6}" type="pres">
      <dgm:prSet presAssocID="{48D13BE9-CADF-4902-9036-C41B84AD98DB}" presName="rootText" presStyleLbl="node3" presStyleIdx="5" presStyleCnt="18">
        <dgm:presLayoutVars>
          <dgm:chPref val="3"/>
        </dgm:presLayoutVars>
      </dgm:prSet>
      <dgm:spPr/>
    </dgm:pt>
    <dgm:pt modelId="{28288B20-A3F6-4102-9F4D-F2069A51C4B4}" type="pres">
      <dgm:prSet presAssocID="{48D13BE9-CADF-4902-9036-C41B84AD98DB}" presName="rootConnector" presStyleLbl="node3" presStyleIdx="5" presStyleCnt="18"/>
      <dgm:spPr/>
    </dgm:pt>
    <dgm:pt modelId="{10C42DD1-30BC-45A1-A2BD-4983347B6FDA}" type="pres">
      <dgm:prSet presAssocID="{48D13BE9-CADF-4902-9036-C41B84AD98DB}" presName="hierChild4" presStyleCnt="0"/>
      <dgm:spPr/>
    </dgm:pt>
    <dgm:pt modelId="{028399FE-D974-41EE-B869-4B6A39717133}" type="pres">
      <dgm:prSet presAssocID="{48D13BE9-CADF-4902-9036-C41B84AD98DB}" presName="hierChild5" presStyleCnt="0"/>
      <dgm:spPr/>
    </dgm:pt>
    <dgm:pt modelId="{C3CB53BA-1A99-483E-A032-780BCBB63478}" type="pres">
      <dgm:prSet presAssocID="{75AF6625-F6EA-44A0-9F4A-E876B122DE22}" presName="hierChild5" presStyleCnt="0"/>
      <dgm:spPr/>
    </dgm:pt>
    <dgm:pt modelId="{D7B55A41-AA5B-4CC6-B147-BBB49508771F}" type="pres">
      <dgm:prSet presAssocID="{61187952-C2EF-4473-A4D8-D63E62046EC9}" presName="Name37" presStyleLbl="parChTrans1D2" presStyleIdx="1" presStyleCnt="4"/>
      <dgm:spPr/>
    </dgm:pt>
    <dgm:pt modelId="{9D856BAD-BD5A-471A-A584-6ED20A3FFB22}" type="pres">
      <dgm:prSet presAssocID="{25E99469-92A7-4BB7-B051-7FA8923594DE}" presName="hierRoot2" presStyleCnt="0">
        <dgm:presLayoutVars>
          <dgm:hierBranch val="init"/>
        </dgm:presLayoutVars>
      </dgm:prSet>
      <dgm:spPr/>
    </dgm:pt>
    <dgm:pt modelId="{9C0AB95F-4A14-4777-B894-19E6C3250F31}" type="pres">
      <dgm:prSet presAssocID="{25E99469-92A7-4BB7-B051-7FA8923594DE}" presName="rootComposite" presStyleCnt="0"/>
      <dgm:spPr/>
    </dgm:pt>
    <dgm:pt modelId="{0AAB3CE3-C9EC-46F1-B230-A2C10DFE52EB}" type="pres">
      <dgm:prSet presAssocID="{25E99469-92A7-4BB7-B051-7FA8923594DE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E335B9C-648D-4974-BD42-EB8C8C300BE6}" type="pres">
      <dgm:prSet presAssocID="{25E99469-92A7-4BB7-B051-7FA8923594DE}" presName="rootConnector" presStyleLbl="node2" presStyleIdx="1" presStyleCnt="4"/>
      <dgm:spPr/>
    </dgm:pt>
    <dgm:pt modelId="{C39389F9-7603-4287-88BA-9E5844B9E638}" type="pres">
      <dgm:prSet presAssocID="{25E99469-92A7-4BB7-B051-7FA8923594DE}" presName="hierChild4" presStyleCnt="0"/>
      <dgm:spPr/>
    </dgm:pt>
    <dgm:pt modelId="{0B5ED4DB-6885-48F5-A405-5986F9B52123}" type="pres">
      <dgm:prSet presAssocID="{A47681F2-CFB6-4260-91C1-D5FCD546E5F0}" presName="Name37" presStyleLbl="parChTrans1D3" presStyleIdx="6" presStyleCnt="18"/>
      <dgm:spPr/>
    </dgm:pt>
    <dgm:pt modelId="{7C466D1E-6799-44EB-A982-C0F613D1ACA1}" type="pres">
      <dgm:prSet presAssocID="{E70322D9-1B53-412F-BC16-AC8ED95D399E}" presName="hierRoot2" presStyleCnt="0">
        <dgm:presLayoutVars>
          <dgm:hierBranch val="init"/>
        </dgm:presLayoutVars>
      </dgm:prSet>
      <dgm:spPr/>
    </dgm:pt>
    <dgm:pt modelId="{87573BDD-8FBF-49A8-B3A3-146EAE408AD2}" type="pres">
      <dgm:prSet presAssocID="{E70322D9-1B53-412F-BC16-AC8ED95D399E}" presName="rootComposite" presStyleCnt="0"/>
      <dgm:spPr/>
    </dgm:pt>
    <dgm:pt modelId="{2F531616-7C47-4256-AC7B-4F5788CCDD67}" type="pres">
      <dgm:prSet presAssocID="{E70322D9-1B53-412F-BC16-AC8ED95D399E}" presName="rootText" presStyleLbl="node3" presStyleIdx="6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8A0F3D5-60A1-4AEF-8D47-BE8159F69FAF}" type="pres">
      <dgm:prSet presAssocID="{E70322D9-1B53-412F-BC16-AC8ED95D399E}" presName="rootConnector" presStyleLbl="node3" presStyleIdx="6" presStyleCnt="18"/>
      <dgm:spPr/>
    </dgm:pt>
    <dgm:pt modelId="{B1F2E3BC-9A59-483B-A07F-12568CF5901F}" type="pres">
      <dgm:prSet presAssocID="{E70322D9-1B53-412F-BC16-AC8ED95D399E}" presName="hierChild4" presStyleCnt="0"/>
      <dgm:spPr/>
    </dgm:pt>
    <dgm:pt modelId="{9DFE24B8-1343-4514-81B4-A6E3C3C168CC}" type="pres">
      <dgm:prSet presAssocID="{E70322D9-1B53-412F-BC16-AC8ED95D399E}" presName="hierChild5" presStyleCnt="0"/>
      <dgm:spPr/>
    </dgm:pt>
    <dgm:pt modelId="{324F560C-69CA-4F37-A229-EDDDFAA99CEE}" type="pres">
      <dgm:prSet presAssocID="{EA012E07-E02E-4694-A166-9093CA0D7742}" presName="Name37" presStyleLbl="parChTrans1D3" presStyleIdx="7" presStyleCnt="18"/>
      <dgm:spPr/>
    </dgm:pt>
    <dgm:pt modelId="{4A99BFB1-9347-4D2A-852B-AB21A34A7297}" type="pres">
      <dgm:prSet presAssocID="{622B7051-2B75-4365-93A6-D6E55005B205}" presName="hierRoot2" presStyleCnt="0">
        <dgm:presLayoutVars>
          <dgm:hierBranch val="init"/>
        </dgm:presLayoutVars>
      </dgm:prSet>
      <dgm:spPr/>
    </dgm:pt>
    <dgm:pt modelId="{A45F8B6D-9FFA-4231-8538-55A1C20C2DAE}" type="pres">
      <dgm:prSet presAssocID="{622B7051-2B75-4365-93A6-D6E55005B205}" presName="rootComposite" presStyleCnt="0"/>
      <dgm:spPr/>
    </dgm:pt>
    <dgm:pt modelId="{9239ADE6-7120-45BC-836B-3D497E90E5F7}" type="pres">
      <dgm:prSet presAssocID="{622B7051-2B75-4365-93A6-D6E55005B205}" presName="rootText" presStyleLbl="node3" presStyleIdx="7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39F8692-D3AD-4494-AB8F-ACBC82A859DD}" type="pres">
      <dgm:prSet presAssocID="{622B7051-2B75-4365-93A6-D6E55005B205}" presName="rootConnector" presStyleLbl="node3" presStyleIdx="7" presStyleCnt="18"/>
      <dgm:spPr/>
    </dgm:pt>
    <dgm:pt modelId="{01625F5F-0D05-49B4-873C-80CC77B2B1B5}" type="pres">
      <dgm:prSet presAssocID="{622B7051-2B75-4365-93A6-D6E55005B205}" presName="hierChild4" presStyleCnt="0"/>
      <dgm:spPr/>
    </dgm:pt>
    <dgm:pt modelId="{BFC25B16-1652-4B5C-895F-25F3FF8CF477}" type="pres">
      <dgm:prSet presAssocID="{622B7051-2B75-4365-93A6-D6E55005B205}" presName="hierChild5" presStyleCnt="0"/>
      <dgm:spPr/>
    </dgm:pt>
    <dgm:pt modelId="{1456D4A1-3EFF-4B64-B30E-08A95CBE9751}" type="pres">
      <dgm:prSet presAssocID="{E24B0EB0-105B-4974-8587-5CE09076AB94}" presName="Name37" presStyleLbl="parChTrans1D3" presStyleIdx="8" presStyleCnt="18"/>
      <dgm:spPr/>
    </dgm:pt>
    <dgm:pt modelId="{02DC95CF-76F8-4406-8C5A-BDBC1C9FC0E4}" type="pres">
      <dgm:prSet presAssocID="{D475EF03-9C92-446E-9AF8-9135B4458864}" presName="hierRoot2" presStyleCnt="0">
        <dgm:presLayoutVars>
          <dgm:hierBranch val="init"/>
        </dgm:presLayoutVars>
      </dgm:prSet>
      <dgm:spPr/>
    </dgm:pt>
    <dgm:pt modelId="{70F0DA59-3C5A-4A5B-B833-053B9C583134}" type="pres">
      <dgm:prSet presAssocID="{D475EF03-9C92-446E-9AF8-9135B4458864}" presName="rootComposite" presStyleCnt="0"/>
      <dgm:spPr/>
    </dgm:pt>
    <dgm:pt modelId="{3E686A3E-C444-4631-9FD1-3FE3F274388E}" type="pres">
      <dgm:prSet presAssocID="{D475EF03-9C92-446E-9AF8-9135B4458864}" presName="rootText" presStyleLbl="node3" presStyleIdx="8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62F27F4-278B-4F22-A2D0-47101DC648A4}" type="pres">
      <dgm:prSet presAssocID="{D475EF03-9C92-446E-9AF8-9135B4458864}" presName="rootConnector" presStyleLbl="node3" presStyleIdx="8" presStyleCnt="18"/>
      <dgm:spPr/>
    </dgm:pt>
    <dgm:pt modelId="{C38514E2-82CA-4574-9065-D18A3465D28A}" type="pres">
      <dgm:prSet presAssocID="{D475EF03-9C92-446E-9AF8-9135B4458864}" presName="hierChild4" presStyleCnt="0"/>
      <dgm:spPr/>
    </dgm:pt>
    <dgm:pt modelId="{5971FEB2-D28E-4EF4-8B32-B0B6C46637BB}" type="pres">
      <dgm:prSet presAssocID="{D475EF03-9C92-446E-9AF8-9135B4458864}" presName="hierChild5" presStyleCnt="0"/>
      <dgm:spPr/>
    </dgm:pt>
    <dgm:pt modelId="{385614FA-9D1F-42A6-B16C-E629F86292C1}" type="pres">
      <dgm:prSet presAssocID="{A2372A8E-E036-4A50-A2CF-15AF95E2B00D}" presName="Name37" presStyleLbl="parChTrans1D3" presStyleIdx="9" presStyleCnt="18"/>
      <dgm:spPr/>
    </dgm:pt>
    <dgm:pt modelId="{5A2C92AD-6733-4A59-A38F-6C381E7A0683}" type="pres">
      <dgm:prSet presAssocID="{F995955B-4E38-436C-B5DD-FAAF61BA3C6F}" presName="hierRoot2" presStyleCnt="0">
        <dgm:presLayoutVars>
          <dgm:hierBranch val="init"/>
        </dgm:presLayoutVars>
      </dgm:prSet>
      <dgm:spPr/>
    </dgm:pt>
    <dgm:pt modelId="{088F211B-DB2B-4334-ADA7-80DCA6B22262}" type="pres">
      <dgm:prSet presAssocID="{F995955B-4E38-436C-B5DD-FAAF61BA3C6F}" presName="rootComposite" presStyleCnt="0"/>
      <dgm:spPr/>
    </dgm:pt>
    <dgm:pt modelId="{9AEC1F17-E2C3-43FD-8DBA-CCCC7425C7D2}" type="pres">
      <dgm:prSet presAssocID="{F995955B-4E38-436C-B5DD-FAAF61BA3C6F}" presName="rootText" presStyleLbl="node3" presStyleIdx="9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0AFA259-96B7-4BDE-BE09-5E0B3D80A261}" type="pres">
      <dgm:prSet presAssocID="{F995955B-4E38-436C-B5DD-FAAF61BA3C6F}" presName="rootConnector" presStyleLbl="node3" presStyleIdx="9" presStyleCnt="18"/>
      <dgm:spPr/>
    </dgm:pt>
    <dgm:pt modelId="{19B5B114-3C4B-4159-B5CE-0FD87EC3C101}" type="pres">
      <dgm:prSet presAssocID="{F995955B-4E38-436C-B5DD-FAAF61BA3C6F}" presName="hierChild4" presStyleCnt="0"/>
      <dgm:spPr/>
    </dgm:pt>
    <dgm:pt modelId="{349FADA5-A18A-414D-A95B-609B16C24EBF}" type="pres">
      <dgm:prSet presAssocID="{F995955B-4E38-436C-B5DD-FAAF61BA3C6F}" presName="hierChild5" presStyleCnt="0"/>
      <dgm:spPr/>
    </dgm:pt>
    <dgm:pt modelId="{F09ECFBF-BC46-4E04-AB71-460BE2B1CC57}" type="pres">
      <dgm:prSet presAssocID="{2DE9D6C9-850E-4FB0-AE16-9252D49EEAA1}" presName="Name37" presStyleLbl="parChTrans1D3" presStyleIdx="10" presStyleCnt="18"/>
      <dgm:spPr/>
    </dgm:pt>
    <dgm:pt modelId="{89333E2D-EB40-4424-8E74-26E90EF30687}" type="pres">
      <dgm:prSet presAssocID="{D881C07C-E4B2-4842-AEF8-76C618E56691}" presName="hierRoot2" presStyleCnt="0">
        <dgm:presLayoutVars>
          <dgm:hierBranch val="init"/>
        </dgm:presLayoutVars>
      </dgm:prSet>
      <dgm:spPr/>
    </dgm:pt>
    <dgm:pt modelId="{09883CD4-749E-4E9E-8B7F-F56A4CA059BB}" type="pres">
      <dgm:prSet presAssocID="{D881C07C-E4B2-4842-AEF8-76C618E56691}" presName="rootComposite" presStyleCnt="0"/>
      <dgm:spPr/>
    </dgm:pt>
    <dgm:pt modelId="{97C6718F-6DDC-45D6-AE25-C8B108A7E95D}" type="pres">
      <dgm:prSet presAssocID="{D881C07C-E4B2-4842-AEF8-76C618E56691}" presName="rootText" presStyleLbl="node3" presStyleIdx="10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9681108-DE15-44A2-BD91-63925923417C}" type="pres">
      <dgm:prSet presAssocID="{D881C07C-E4B2-4842-AEF8-76C618E56691}" presName="rootConnector" presStyleLbl="node3" presStyleIdx="10" presStyleCnt="18"/>
      <dgm:spPr/>
    </dgm:pt>
    <dgm:pt modelId="{78A1AF51-7F8B-4733-B333-53F1C4C47C96}" type="pres">
      <dgm:prSet presAssocID="{D881C07C-E4B2-4842-AEF8-76C618E56691}" presName="hierChild4" presStyleCnt="0"/>
      <dgm:spPr/>
    </dgm:pt>
    <dgm:pt modelId="{6D1C77A5-A684-47AC-9D10-41996966AB4B}" type="pres">
      <dgm:prSet presAssocID="{D881C07C-E4B2-4842-AEF8-76C618E56691}" presName="hierChild5" presStyleCnt="0"/>
      <dgm:spPr/>
    </dgm:pt>
    <dgm:pt modelId="{06431795-6B74-47FC-8829-6A6A3066DAE6}" type="pres">
      <dgm:prSet presAssocID="{25E99469-92A7-4BB7-B051-7FA8923594DE}" presName="hierChild5" presStyleCnt="0"/>
      <dgm:spPr/>
    </dgm:pt>
    <dgm:pt modelId="{1B79EB25-3E8C-414C-A0A0-E6791C3CFDCA}" type="pres">
      <dgm:prSet presAssocID="{26AA1C94-6068-4763-B64F-C52CFECF7E13}" presName="Name37" presStyleLbl="parChTrans1D2" presStyleIdx="2" presStyleCnt="4"/>
      <dgm:spPr/>
    </dgm:pt>
    <dgm:pt modelId="{2EA976CD-F0A6-4F27-899C-3037C15E2510}" type="pres">
      <dgm:prSet presAssocID="{D92CA6E8-38CC-459D-9BD0-E03953A91591}" presName="hierRoot2" presStyleCnt="0">
        <dgm:presLayoutVars>
          <dgm:hierBranch val="init"/>
        </dgm:presLayoutVars>
      </dgm:prSet>
      <dgm:spPr/>
    </dgm:pt>
    <dgm:pt modelId="{EB26FF3F-F47B-4CFD-A25A-F2A39DE024E6}" type="pres">
      <dgm:prSet presAssocID="{D92CA6E8-38CC-459D-9BD0-E03953A91591}" presName="rootComposite" presStyleCnt="0"/>
      <dgm:spPr/>
    </dgm:pt>
    <dgm:pt modelId="{5D4DCAB4-C0FE-4F51-9220-BDD922CC2FBC}" type="pres">
      <dgm:prSet presAssocID="{D92CA6E8-38CC-459D-9BD0-E03953A9159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35BBE3D-5B5F-46C3-A0DB-284585655AEE}" type="pres">
      <dgm:prSet presAssocID="{D92CA6E8-38CC-459D-9BD0-E03953A91591}" presName="rootConnector" presStyleLbl="node2" presStyleIdx="2" presStyleCnt="4"/>
      <dgm:spPr/>
    </dgm:pt>
    <dgm:pt modelId="{9EEAE70C-3335-4596-8C78-A270B8BCF719}" type="pres">
      <dgm:prSet presAssocID="{D92CA6E8-38CC-459D-9BD0-E03953A91591}" presName="hierChild4" presStyleCnt="0"/>
      <dgm:spPr/>
    </dgm:pt>
    <dgm:pt modelId="{DD27775F-2DF1-4504-9A71-C4889789A227}" type="pres">
      <dgm:prSet presAssocID="{EF5130CA-75C7-49D2-A072-DEB54903CB5E}" presName="Name37" presStyleLbl="parChTrans1D3" presStyleIdx="11" presStyleCnt="18"/>
      <dgm:spPr/>
    </dgm:pt>
    <dgm:pt modelId="{F9B86B62-98AF-49E1-8608-86C60F200095}" type="pres">
      <dgm:prSet presAssocID="{6F97C2AA-522C-4B15-B06A-5F15CFC579D1}" presName="hierRoot2" presStyleCnt="0">
        <dgm:presLayoutVars>
          <dgm:hierBranch val="init"/>
        </dgm:presLayoutVars>
      </dgm:prSet>
      <dgm:spPr/>
    </dgm:pt>
    <dgm:pt modelId="{B62541AC-8B4D-460A-AE64-F1F32DC3741F}" type="pres">
      <dgm:prSet presAssocID="{6F97C2AA-522C-4B15-B06A-5F15CFC579D1}" presName="rootComposite" presStyleCnt="0"/>
      <dgm:spPr/>
    </dgm:pt>
    <dgm:pt modelId="{306BA630-51A2-4BBF-B3B5-B3C4EADDBCF3}" type="pres">
      <dgm:prSet presAssocID="{6F97C2AA-522C-4B15-B06A-5F15CFC579D1}" presName="rootText" presStyleLbl="node3" presStyleIdx="11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C63E5F5-3F9D-4E52-87D6-91CB197AFBCF}" type="pres">
      <dgm:prSet presAssocID="{6F97C2AA-522C-4B15-B06A-5F15CFC579D1}" presName="rootConnector" presStyleLbl="node3" presStyleIdx="11" presStyleCnt="18"/>
      <dgm:spPr/>
    </dgm:pt>
    <dgm:pt modelId="{8FF1929B-D35B-466A-8D4E-A33A683C1BBA}" type="pres">
      <dgm:prSet presAssocID="{6F97C2AA-522C-4B15-B06A-5F15CFC579D1}" presName="hierChild4" presStyleCnt="0"/>
      <dgm:spPr/>
    </dgm:pt>
    <dgm:pt modelId="{539057CC-D636-4660-8E50-D01B77CF1B17}" type="pres">
      <dgm:prSet presAssocID="{D287F4B0-F6B5-4317-B524-B020F09B384D}" presName="Name37" presStyleLbl="parChTrans1D4" presStyleIdx="0" presStyleCnt="16"/>
      <dgm:spPr/>
    </dgm:pt>
    <dgm:pt modelId="{07179C1F-879F-4AB5-B8AF-2E9243FB883C}" type="pres">
      <dgm:prSet presAssocID="{7D0D95C1-566B-48C7-A305-4738E7FA3081}" presName="hierRoot2" presStyleCnt="0">
        <dgm:presLayoutVars>
          <dgm:hierBranch val="init"/>
        </dgm:presLayoutVars>
      </dgm:prSet>
      <dgm:spPr/>
    </dgm:pt>
    <dgm:pt modelId="{D65760D8-B46B-4905-842F-405E101F8EDD}" type="pres">
      <dgm:prSet presAssocID="{7D0D95C1-566B-48C7-A305-4738E7FA3081}" presName="rootComposite" presStyleCnt="0"/>
      <dgm:spPr/>
    </dgm:pt>
    <dgm:pt modelId="{9004CC4B-67C7-403F-B2F6-CEDA49A4D495}" type="pres">
      <dgm:prSet presAssocID="{7D0D95C1-566B-48C7-A305-4738E7FA3081}" presName="rootText" presStyleLbl="node4" presStyleIdx="0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B42BD7E-25E0-4D44-9DAE-92CBB964BFD4}" type="pres">
      <dgm:prSet presAssocID="{7D0D95C1-566B-48C7-A305-4738E7FA3081}" presName="rootConnector" presStyleLbl="node4" presStyleIdx="0" presStyleCnt="16"/>
      <dgm:spPr/>
    </dgm:pt>
    <dgm:pt modelId="{33FA48DB-12E9-4781-8AF6-41FB233DED2F}" type="pres">
      <dgm:prSet presAssocID="{7D0D95C1-566B-48C7-A305-4738E7FA3081}" presName="hierChild4" presStyleCnt="0"/>
      <dgm:spPr/>
    </dgm:pt>
    <dgm:pt modelId="{1BC60EE6-652D-4050-B636-461CE2DCEE30}" type="pres">
      <dgm:prSet presAssocID="{7D0D95C1-566B-48C7-A305-4738E7FA3081}" presName="hierChild5" presStyleCnt="0"/>
      <dgm:spPr/>
    </dgm:pt>
    <dgm:pt modelId="{E2D536F0-E487-4A00-9E34-6C11AFB833AB}" type="pres">
      <dgm:prSet presAssocID="{ED668580-91E4-4A37-BB8B-7F06A4A174FC}" presName="Name37" presStyleLbl="parChTrans1D4" presStyleIdx="1" presStyleCnt="16"/>
      <dgm:spPr/>
    </dgm:pt>
    <dgm:pt modelId="{C87791EF-C5C8-4B42-88FB-75754262C8C0}" type="pres">
      <dgm:prSet presAssocID="{8086C64E-F62E-43EB-A949-503048244A0E}" presName="hierRoot2" presStyleCnt="0">
        <dgm:presLayoutVars>
          <dgm:hierBranch val="init"/>
        </dgm:presLayoutVars>
      </dgm:prSet>
      <dgm:spPr/>
    </dgm:pt>
    <dgm:pt modelId="{1651A5E1-4EDD-4E82-A461-B72FD2FC7F94}" type="pres">
      <dgm:prSet presAssocID="{8086C64E-F62E-43EB-A949-503048244A0E}" presName="rootComposite" presStyleCnt="0"/>
      <dgm:spPr/>
    </dgm:pt>
    <dgm:pt modelId="{30F4923A-0EC2-4560-A3A2-90184125888A}" type="pres">
      <dgm:prSet presAssocID="{8086C64E-F62E-43EB-A949-503048244A0E}" presName="rootText" presStyleLbl="node4" presStyleIdx="1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4BEFB61-72B4-41A6-956B-42133F10F5D4}" type="pres">
      <dgm:prSet presAssocID="{8086C64E-F62E-43EB-A949-503048244A0E}" presName="rootConnector" presStyleLbl="node4" presStyleIdx="1" presStyleCnt="16"/>
      <dgm:spPr/>
    </dgm:pt>
    <dgm:pt modelId="{8C249183-CE72-4688-97BC-891B46E431B0}" type="pres">
      <dgm:prSet presAssocID="{8086C64E-F62E-43EB-A949-503048244A0E}" presName="hierChild4" presStyleCnt="0"/>
      <dgm:spPr/>
    </dgm:pt>
    <dgm:pt modelId="{76CACDB2-B717-47F9-A2FB-28E13A287055}" type="pres">
      <dgm:prSet presAssocID="{8086C64E-F62E-43EB-A949-503048244A0E}" presName="hierChild5" presStyleCnt="0"/>
      <dgm:spPr/>
    </dgm:pt>
    <dgm:pt modelId="{1396B108-A2A4-49CA-A6A8-A1D7EBAED0C7}" type="pres">
      <dgm:prSet presAssocID="{0A44BB26-F388-43DC-9B35-87FB6C8E2087}" presName="Name37" presStyleLbl="parChTrans1D4" presStyleIdx="2" presStyleCnt="16"/>
      <dgm:spPr/>
    </dgm:pt>
    <dgm:pt modelId="{34EA5B7F-B01F-484E-8414-E1E9E5331B52}" type="pres">
      <dgm:prSet presAssocID="{E1B02922-974C-4A03-A683-1FC8879F8603}" presName="hierRoot2" presStyleCnt="0">
        <dgm:presLayoutVars>
          <dgm:hierBranch val="init"/>
        </dgm:presLayoutVars>
      </dgm:prSet>
      <dgm:spPr/>
    </dgm:pt>
    <dgm:pt modelId="{1008EC42-9EB3-4604-A505-363D13A42D0A}" type="pres">
      <dgm:prSet presAssocID="{E1B02922-974C-4A03-A683-1FC8879F8603}" presName="rootComposite" presStyleCnt="0"/>
      <dgm:spPr/>
    </dgm:pt>
    <dgm:pt modelId="{93D29230-CFB7-4D87-8049-2F57DB0489CE}" type="pres">
      <dgm:prSet presAssocID="{E1B02922-974C-4A03-A683-1FC8879F8603}" presName="rootText" presStyleLbl="node4" presStyleIdx="2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F8B7F44-166C-4CEA-A925-10979EDF2754}" type="pres">
      <dgm:prSet presAssocID="{E1B02922-974C-4A03-A683-1FC8879F8603}" presName="rootConnector" presStyleLbl="node4" presStyleIdx="2" presStyleCnt="16"/>
      <dgm:spPr/>
    </dgm:pt>
    <dgm:pt modelId="{AF0B45AA-1A95-4A3B-8E77-34A0D0421AE0}" type="pres">
      <dgm:prSet presAssocID="{E1B02922-974C-4A03-A683-1FC8879F8603}" presName="hierChild4" presStyleCnt="0"/>
      <dgm:spPr/>
    </dgm:pt>
    <dgm:pt modelId="{3393A35B-DAA1-4076-B7F4-40212ADEA95C}" type="pres">
      <dgm:prSet presAssocID="{E1B02922-974C-4A03-A683-1FC8879F8603}" presName="hierChild5" presStyleCnt="0"/>
      <dgm:spPr/>
    </dgm:pt>
    <dgm:pt modelId="{7B7A543D-2782-48CA-8223-E2803FE0EAD8}" type="pres">
      <dgm:prSet presAssocID="{DB51F64F-A056-4B88-9994-CDE3DDB1B923}" presName="Name37" presStyleLbl="parChTrans1D4" presStyleIdx="3" presStyleCnt="16"/>
      <dgm:spPr/>
    </dgm:pt>
    <dgm:pt modelId="{542D83F7-2F31-4E49-8238-D16465A957E5}" type="pres">
      <dgm:prSet presAssocID="{30A9FCC2-7C21-45AC-A805-1A7F4E1DFB37}" presName="hierRoot2" presStyleCnt="0">
        <dgm:presLayoutVars>
          <dgm:hierBranch val="init"/>
        </dgm:presLayoutVars>
      </dgm:prSet>
      <dgm:spPr/>
    </dgm:pt>
    <dgm:pt modelId="{F3D5BB05-6CDA-4DC7-9506-2AF8D549036B}" type="pres">
      <dgm:prSet presAssocID="{30A9FCC2-7C21-45AC-A805-1A7F4E1DFB37}" presName="rootComposite" presStyleCnt="0"/>
      <dgm:spPr/>
    </dgm:pt>
    <dgm:pt modelId="{747A00F6-6B07-48F8-A4BD-56840010875C}" type="pres">
      <dgm:prSet presAssocID="{30A9FCC2-7C21-45AC-A805-1A7F4E1DFB37}" presName="rootText" presStyleLbl="node4" presStyleIdx="3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D174BED-42F2-479A-B2C0-A47FE24D3FDC}" type="pres">
      <dgm:prSet presAssocID="{30A9FCC2-7C21-45AC-A805-1A7F4E1DFB37}" presName="rootConnector" presStyleLbl="node4" presStyleIdx="3" presStyleCnt="16"/>
      <dgm:spPr/>
    </dgm:pt>
    <dgm:pt modelId="{9AD306F3-3913-40D4-9216-C7D44D0FCD47}" type="pres">
      <dgm:prSet presAssocID="{30A9FCC2-7C21-45AC-A805-1A7F4E1DFB37}" presName="hierChild4" presStyleCnt="0"/>
      <dgm:spPr/>
    </dgm:pt>
    <dgm:pt modelId="{51067606-6846-4099-AB45-8C977E75B295}" type="pres">
      <dgm:prSet presAssocID="{30A9FCC2-7C21-45AC-A805-1A7F4E1DFB37}" presName="hierChild5" presStyleCnt="0"/>
      <dgm:spPr/>
    </dgm:pt>
    <dgm:pt modelId="{CB9C0351-F11E-4574-BE5F-64FFA03D1380}" type="pres">
      <dgm:prSet presAssocID="{6F97C2AA-522C-4B15-B06A-5F15CFC579D1}" presName="hierChild5" presStyleCnt="0"/>
      <dgm:spPr/>
    </dgm:pt>
    <dgm:pt modelId="{EC40966B-F637-4449-80C5-174D97F83805}" type="pres">
      <dgm:prSet presAssocID="{6133FE16-D986-4357-A438-0C230C25F56E}" presName="Name37" presStyleLbl="parChTrans1D3" presStyleIdx="12" presStyleCnt="18"/>
      <dgm:spPr/>
    </dgm:pt>
    <dgm:pt modelId="{31EC27B3-0B95-40CA-BA84-CF3706653E24}" type="pres">
      <dgm:prSet presAssocID="{DAF6FC7C-D6E2-4133-A7FF-99C696074DB6}" presName="hierRoot2" presStyleCnt="0">
        <dgm:presLayoutVars>
          <dgm:hierBranch val="init"/>
        </dgm:presLayoutVars>
      </dgm:prSet>
      <dgm:spPr/>
    </dgm:pt>
    <dgm:pt modelId="{E7C8A119-FE88-4831-B241-FB536995555D}" type="pres">
      <dgm:prSet presAssocID="{DAF6FC7C-D6E2-4133-A7FF-99C696074DB6}" presName="rootComposite" presStyleCnt="0"/>
      <dgm:spPr/>
    </dgm:pt>
    <dgm:pt modelId="{A54EFA46-D716-408F-96D7-A91222B945B4}" type="pres">
      <dgm:prSet presAssocID="{DAF6FC7C-D6E2-4133-A7FF-99C696074DB6}" presName="rootText" presStyleLbl="node3" presStyleIdx="12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FCE9A78-36E9-499C-8AD0-CD5EB839DBEB}" type="pres">
      <dgm:prSet presAssocID="{DAF6FC7C-D6E2-4133-A7FF-99C696074DB6}" presName="rootConnector" presStyleLbl="node3" presStyleIdx="12" presStyleCnt="18"/>
      <dgm:spPr/>
    </dgm:pt>
    <dgm:pt modelId="{50690936-E249-4248-8931-528C8A2C668A}" type="pres">
      <dgm:prSet presAssocID="{DAF6FC7C-D6E2-4133-A7FF-99C696074DB6}" presName="hierChild4" presStyleCnt="0"/>
      <dgm:spPr/>
    </dgm:pt>
    <dgm:pt modelId="{6789A7B0-394A-4C1E-A415-DE8459B5B370}" type="pres">
      <dgm:prSet presAssocID="{244F11E5-4D16-4EA1-8767-D6259A761D6B}" presName="Name37" presStyleLbl="parChTrans1D4" presStyleIdx="4" presStyleCnt="16"/>
      <dgm:spPr/>
    </dgm:pt>
    <dgm:pt modelId="{BB65A09A-C2B7-41E0-87EA-FAF8DF33DF1E}" type="pres">
      <dgm:prSet presAssocID="{DDEA81A4-7D45-4CA7-BD21-4108C7310C58}" presName="hierRoot2" presStyleCnt="0">
        <dgm:presLayoutVars>
          <dgm:hierBranch val="init"/>
        </dgm:presLayoutVars>
      </dgm:prSet>
      <dgm:spPr/>
    </dgm:pt>
    <dgm:pt modelId="{BD898425-8723-498C-BA5D-A12E05041312}" type="pres">
      <dgm:prSet presAssocID="{DDEA81A4-7D45-4CA7-BD21-4108C7310C58}" presName="rootComposite" presStyleCnt="0"/>
      <dgm:spPr/>
    </dgm:pt>
    <dgm:pt modelId="{04D49F7F-8788-4565-B7A7-19CAA797081B}" type="pres">
      <dgm:prSet presAssocID="{DDEA81A4-7D45-4CA7-BD21-4108C7310C58}" presName="rootText" presStyleLbl="node4" presStyleIdx="4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0419EE6-D89F-4C18-AD51-09357E008FF7}" type="pres">
      <dgm:prSet presAssocID="{DDEA81A4-7D45-4CA7-BD21-4108C7310C58}" presName="rootConnector" presStyleLbl="node4" presStyleIdx="4" presStyleCnt="16"/>
      <dgm:spPr/>
    </dgm:pt>
    <dgm:pt modelId="{3D466E25-2B36-454B-9E6E-B9A249CBE03C}" type="pres">
      <dgm:prSet presAssocID="{DDEA81A4-7D45-4CA7-BD21-4108C7310C58}" presName="hierChild4" presStyleCnt="0"/>
      <dgm:spPr/>
    </dgm:pt>
    <dgm:pt modelId="{3067D949-3640-4350-965C-B83A5DDB229E}" type="pres">
      <dgm:prSet presAssocID="{DDEA81A4-7D45-4CA7-BD21-4108C7310C58}" presName="hierChild5" presStyleCnt="0"/>
      <dgm:spPr/>
    </dgm:pt>
    <dgm:pt modelId="{0FAC08A1-C36C-4E0E-A497-EC48F04488C6}" type="pres">
      <dgm:prSet presAssocID="{36288839-F93B-456E-8DB5-B8F3B32657B5}" presName="Name37" presStyleLbl="parChTrans1D4" presStyleIdx="5" presStyleCnt="16"/>
      <dgm:spPr/>
    </dgm:pt>
    <dgm:pt modelId="{4FB23530-AF13-4E43-BBF8-FC7BADD0D79D}" type="pres">
      <dgm:prSet presAssocID="{63C73E96-A775-4BE1-B2B7-AD3737381892}" presName="hierRoot2" presStyleCnt="0">
        <dgm:presLayoutVars>
          <dgm:hierBranch val="init"/>
        </dgm:presLayoutVars>
      </dgm:prSet>
      <dgm:spPr/>
    </dgm:pt>
    <dgm:pt modelId="{25B3AC66-8B6B-4639-8E10-13C9C1FE0A24}" type="pres">
      <dgm:prSet presAssocID="{63C73E96-A775-4BE1-B2B7-AD3737381892}" presName="rootComposite" presStyleCnt="0"/>
      <dgm:spPr/>
    </dgm:pt>
    <dgm:pt modelId="{A36F06EF-1AED-4438-B6E7-B85C59A31C3A}" type="pres">
      <dgm:prSet presAssocID="{63C73E96-A775-4BE1-B2B7-AD3737381892}" presName="rootText" presStyleLbl="node4" presStyleIdx="5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22704BA-D8CE-44BD-A07F-1161BF2A6822}" type="pres">
      <dgm:prSet presAssocID="{63C73E96-A775-4BE1-B2B7-AD3737381892}" presName="rootConnector" presStyleLbl="node4" presStyleIdx="5" presStyleCnt="16"/>
      <dgm:spPr/>
    </dgm:pt>
    <dgm:pt modelId="{10A99F3B-8830-432E-9BCC-DABA1CFBA385}" type="pres">
      <dgm:prSet presAssocID="{63C73E96-A775-4BE1-B2B7-AD3737381892}" presName="hierChild4" presStyleCnt="0"/>
      <dgm:spPr/>
    </dgm:pt>
    <dgm:pt modelId="{FB93E0F3-583A-405D-8FA3-A13E81DBFC90}" type="pres">
      <dgm:prSet presAssocID="{63C73E96-A775-4BE1-B2B7-AD3737381892}" presName="hierChild5" presStyleCnt="0"/>
      <dgm:spPr/>
    </dgm:pt>
    <dgm:pt modelId="{BE4A256B-6985-4301-9551-A3CA18C899F4}" type="pres">
      <dgm:prSet presAssocID="{A1880BA5-C9A6-4ADE-A139-5B6546B70D20}" presName="Name37" presStyleLbl="parChTrans1D4" presStyleIdx="6" presStyleCnt="16"/>
      <dgm:spPr/>
    </dgm:pt>
    <dgm:pt modelId="{18C010E2-0AAB-4243-B144-80C7F57A0D2F}" type="pres">
      <dgm:prSet presAssocID="{7BC4583D-07A7-4978-9E8C-2E55E014A7D7}" presName="hierRoot2" presStyleCnt="0">
        <dgm:presLayoutVars>
          <dgm:hierBranch val="init"/>
        </dgm:presLayoutVars>
      </dgm:prSet>
      <dgm:spPr/>
    </dgm:pt>
    <dgm:pt modelId="{81EE4EB1-B23E-4C6F-91FB-1DBBEFA9AA30}" type="pres">
      <dgm:prSet presAssocID="{7BC4583D-07A7-4978-9E8C-2E55E014A7D7}" presName="rootComposite" presStyleCnt="0"/>
      <dgm:spPr/>
    </dgm:pt>
    <dgm:pt modelId="{90809464-4A89-40A7-BF13-A0482CA0CE93}" type="pres">
      <dgm:prSet presAssocID="{7BC4583D-07A7-4978-9E8C-2E55E014A7D7}" presName="rootText" presStyleLbl="node4" presStyleIdx="6" presStyleCnt="16">
        <dgm:presLayoutVars>
          <dgm:chPref val="3"/>
        </dgm:presLayoutVars>
      </dgm:prSet>
      <dgm:spPr/>
    </dgm:pt>
    <dgm:pt modelId="{F8924080-F4D8-410B-A23D-C9FE131055D3}" type="pres">
      <dgm:prSet presAssocID="{7BC4583D-07A7-4978-9E8C-2E55E014A7D7}" presName="rootConnector" presStyleLbl="node4" presStyleIdx="6" presStyleCnt="16"/>
      <dgm:spPr/>
    </dgm:pt>
    <dgm:pt modelId="{836A9792-D78B-40F4-A981-A657471159A2}" type="pres">
      <dgm:prSet presAssocID="{7BC4583D-07A7-4978-9E8C-2E55E014A7D7}" presName="hierChild4" presStyleCnt="0"/>
      <dgm:spPr/>
    </dgm:pt>
    <dgm:pt modelId="{48457A59-B053-4064-9E4B-D14D1BCF3EB6}" type="pres">
      <dgm:prSet presAssocID="{7BC4583D-07A7-4978-9E8C-2E55E014A7D7}" presName="hierChild5" presStyleCnt="0"/>
      <dgm:spPr/>
    </dgm:pt>
    <dgm:pt modelId="{09680B3E-9C6B-4534-ADB3-CB395132A791}" type="pres">
      <dgm:prSet presAssocID="{DAF6FC7C-D6E2-4133-A7FF-99C696074DB6}" presName="hierChild5" presStyleCnt="0"/>
      <dgm:spPr/>
    </dgm:pt>
    <dgm:pt modelId="{38373087-1DFC-4BF4-9CB9-F6383A5B3784}" type="pres">
      <dgm:prSet presAssocID="{15D65C19-0AE5-488A-A99F-541B9C0D28C1}" presName="Name37" presStyleLbl="parChTrans1D3" presStyleIdx="13" presStyleCnt="18"/>
      <dgm:spPr/>
    </dgm:pt>
    <dgm:pt modelId="{9F0446FF-2C8C-4A83-9205-86DB1E6118E7}" type="pres">
      <dgm:prSet presAssocID="{807C3987-F912-4BCE-A595-A94EC5AF328C}" presName="hierRoot2" presStyleCnt="0">
        <dgm:presLayoutVars>
          <dgm:hierBranch val="init"/>
        </dgm:presLayoutVars>
      </dgm:prSet>
      <dgm:spPr/>
    </dgm:pt>
    <dgm:pt modelId="{4CAB3586-8FA0-4352-8D6B-71A8C7F25BCB}" type="pres">
      <dgm:prSet presAssocID="{807C3987-F912-4BCE-A595-A94EC5AF328C}" presName="rootComposite" presStyleCnt="0"/>
      <dgm:spPr/>
    </dgm:pt>
    <dgm:pt modelId="{5EA6C291-2A1A-4F67-8648-CA2E70A31775}" type="pres">
      <dgm:prSet presAssocID="{807C3987-F912-4BCE-A595-A94EC5AF328C}" presName="rootText" presStyleLbl="node3" presStyleIdx="13" presStyleCnt="18">
        <dgm:presLayoutVars>
          <dgm:chPref val="3"/>
        </dgm:presLayoutVars>
      </dgm:prSet>
      <dgm:spPr/>
    </dgm:pt>
    <dgm:pt modelId="{61279840-FDC1-4B29-9D0C-7AB7FB5B038A}" type="pres">
      <dgm:prSet presAssocID="{807C3987-F912-4BCE-A595-A94EC5AF328C}" presName="rootConnector" presStyleLbl="node3" presStyleIdx="13" presStyleCnt="18"/>
      <dgm:spPr/>
    </dgm:pt>
    <dgm:pt modelId="{B6D32E2C-448B-4FA0-B7A5-D0276E9F2FBA}" type="pres">
      <dgm:prSet presAssocID="{807C3987-F912-4BCE-A595-A94EC5AF328C}" presName="hierChild4" presStyleCnt="0"/>
      <dgm:spPr/>
    </dgm:pt>
    <dgm:pt modelId="{F3959FCA-8093-4D1E-ADC3-C6599E7F7D9F}" type="pres">
      <dgm:prSet presAssocID="{65457F53-F487-4D7A-8D20-9B03C4744DFF}" presName="Name37" presStyleLbl="parChTrans1D4" presStyleIdx="7" presStyleCnt="16"/>
      <dgm:spPr/>
    </dgm:pt>
    <dgm:pt modelId="{BC165C00-A316-4961-86A7-B1CC0371177C}" type="pres">
      <dgm:prSet presAssocID="{3C1D3D3E-1945-4E6C-854D-969C7C48679A}" presName="hierRoot2" presStyleCnt="0">
        <dgm:presLayoutVars>
          <dgm:hierBranch val="init"/>
        </dgm:presLayoutVars>
      </dgm:prSet>
      <dgm:spPr/>
    </dgm:pt>
    <dgm:pt modelId="{E660C819-3838-489F-AB7C-4255A540CA30}" type="pres">
      <dgm:prSet presAssocID="{3C1D3D3E-1945-4E6C-854D-969C7C48679A}" presName="rootComposite" presStyleCnt="0"/>
      <dgm:spPr/>
    </dgm:pt>
    <dgm:pt modelId="{CA909AE4-30D8-470C-8009-6E1640D2D977}" type="pres">
      <dgm:prSet presAssocID="{3C1D3D3E-1945-4E6C-854D-969C7C48679A}" presName="rootText" presStyleLbl="node4" presStyleIdx="7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323EDDC-CE7C-4326-8588-F65175994193}" type="pres">
      <dgm:prSet presAssocID="{3C1D3D3E-1945-4E6C-854D-969C7C48679A}" presName="rootConnector" presStyleLbl="node4" presStyleIdx="7" presStyleCnt="16"/>
      <dgm:spPr/>
    </dgm:pt>
    <dgm:pt modelId="{CEAA5C7D-8FA7-42E4-B7EA-8B7E95B25577}" type="pres">
      <dgm:prSet presAssocID="{3C1D3D3E-1945-4E6C-854D-969C7C48679A}" presName="hierChild4" presStyleCnt="0"/>
      <dgm:spPr/>
    </dgm:pt>
    <dgm:pt modelId="{8A95A9F7-FDDE-4D0F-8C8D-457E517FE15B}" type="pres">
      <dgm:prSet presAssocID="{3C1D3D3E-1945-4E6C-854D-969C7C48679A}" presName="hierChild5" presStyleCnt="0"/>
      <dgm:spPr/>
    </dgm:pt>
    <dgm:pt modelId="{34B76D98-A84E-4F5C-9B8A-B4200F276867}" type="pres">
      <dgm:prSet presAssocID="{B7439420-74FF-4F33-882B-D650D649F6DD}" presName="Name37" presStyleLbl="parChTrans1D4" presStyleIdx="8" presStyleCnt="16"/>
      <dgm:spPr/>
    </dgm:pt>
    <dgm:pt modelId="{7839E52E-FC56-41ED-B151-BD8921115C85}" type="pres">
      <dgm:prSet presAssocID="{722C6EE8-E072-4860-9C07-1AE089438FA1}" presName="hierRoot2" presStyleCnt="0">
        <dgm:presLayoutVars>
          <dgm:hierBranch val="init"/>
        </dgm:presLayoutVars>
      </dgm:prSet>
      <dgm:spPr/>
    </dgm:pt>
    <dgm:pt modelId="{3ED882C0-DB74-48D0-8ACC-2910CD2EEC77}" type="pres">
      <dgm:prSet presAssocID="{722C6EE8-E072-4860-9C07-1AE089438FA1}" presName="rootComposite" presStyleCnt="0"/>
      <dgm:spPr/>
    </dgm:pt>
    <dgm:pt modelId="{5E1C8D5A-314B-4A87-BFA6-7626222EC6A3}" type="pres">
      <dgm:prSet presAssocID="{722C6EE8-E072-4860-9C07-1AE089438FA1}" presName="rootText" presStyleLbl="node4" presStyleIdx="8" presStyleCnt="16">
        <dgm:presLayoutVars>
          <dgm:chPref val="3"/>
        </dgm:presLayoutVars>
      </dgm:prSet>
      <dgm:spPr/>
    </dgm:pt>
    <dgm:pt modelId="{2BD2925A-088A-432E-A79D-46200A96656B}" type="pres">
      <dgm:prSet presAssocID="{722C6EE8-E072-4860-9C07-1AE089438FA1}" presName="rootConnector" presStyleLbl="node4" presStyleIdx="8" presStyleCnt="16"/>
      <dgm:spPr/>
    </dgm:pt>
    <dgm:pt modelId="{31B1FAD3-FC2D-4821-8C32-BB6D4C239442}" type="pres">
      <dgm:prSet presAssocID="{722C6EE8-E072-4860-9C07-1AE089438FA1}" presName="hierChild4" presStyleCnt="0"/>
      <dgm:spPr/>
    </dgm:pt>
    <dgm:pt modelId="{BAB25323-486A-4057-815B-EC85447799D7}" type="pres">
      <dgm:prSet presAssocID="{722C6EE8-E072-4860-9C07-1AE089438FA1}" presName="hierChild5" presStyleCnt="0"/>
      <dgm:spPr/>
    </dgm:pt>
    <dgm:pt modelId="{9F67BB15-8EAF-49AC-9D65-58E921E3363F}" type="pres">
      <dgm:prSet presAssocID="{E943B049-2A92-4FED-9D73-D34CF5CEB58F}" presName="Name37" presStyleLbl="parChTrans1D4" presStyleIdx="9" presStyleCnt="16"/>
      <dgm:spPr/>
    </dgm:pt>
    <dgm:pt modelId="{3D1D4A5E-986D-4D3C-A312-CC387F6171F9}" type="pres">
      <dgm:prSet presAssocID="{7BB56503-5B70-4218-95C3-68E48CBE8D32}" presName="hierRoot2" presStyleCnt="0">
        <dgm:presLayoutVars>
          <dgm:hierBranch val="init"/>
        </dgm:presLayoutVars>
      </dgm:prSet>
      <dgm:spPr/>
    </dgm:pt>
    <dgm:pt modelId="{42F4304F-FE24-43EE-8AA4-252D3EB06003}" type="pres">
      <dgm:prSet presAssocID="{7BB56503-5B70-4218-95C3-68E48CBE8D32}" presName="rootComposite" presStyleCnt="0"/>
      <dgm:spPr/>
    </dgm:pt>
    <dgm:pt modelId="{E35FFE54-75C9-47FD-BE97-92798399A5B9}" type="pres">
      <dgm:prSet presAssocID="{7BB56503-5B70-4218-95C3-68E48CBE8D32}" presName="rootText" presStyleLbl="node4" presStyleIdx="9" presStyleCnt="16">
        <dgm:presLayoutVars>
          <dgm:chPref val="3"/>
        </dgm:presLayoutVars>
      </dgm:prSet>
      <dgm:spPr/>
    </dgm:pt>
    <dgm:pt modelId="{7AAB9F17-5F72-41F1-AA59-13785123DACC}" type="pres">
      <dgm:prSet presAssocID="{7BB56503-5B70-4218-95C3-68E48CBE8D32}" presName="rootConnector" presStyleLbl="node4" presStyleIdx="9" presStyleCnt="16"/>
      <dgm:spPr/>
    </dgm:pt>
    <dgm:pt modelId="{236A368F-2BE0-4F18-86C6-3AE4EC1D79AD}" type="pres">
      <dgm:prSet presAssocID="{7BB56503-5B70-4218-95C3-68E48CBE8D32}" presName="hierChild4" presStyleCnt="0"/>
      <dgm:spPr/>
    </dgm:pt>
    <dgm:pt modelId="{0187ABF2-D06C-4AD6-9F69-480349E54084}" type="pres">
      <dgm:prSet presAssocID="{7BB56503-5B70-4218-95C3-68E48CBE8D32}" presName="hierChild5" presStyleCnt="0"/>
      <dgm:spPr/>
    </dgm:pt>
    <dgm:pt modelId="{646970AE-2545-4308-A5A3-6CA883636CA5}" type="pres">
      <dgm:prSet presAssocID="{524DED43-36AD-4688-A322-17A5A851CC99}" presName="Name37" presStyleLbl="parChTrans1D4" presStyleIdx="10" presStyleCnt="16"/>
      <dgm:spPr/>
    </dgm:pt>
    <dgm:pt modelId="{0CBC8213-AD77-4E90-9352-2366D6626A4E}" type="pres">
      <dgm:prSet presAssocID="{1B8474AB-AD50-42D7-889E-A7D6E8B810F5}" presName="hierRoot2" presStyleCnt="0">
        <dgm:presLayoutVars>
          <dgm:hierBranch val="init"/>
        </dgm:presLayoutVars>
      </dgm:prSet>
      <dgm:spPr/>
    </dgm:pt>
    <dgm:pt modelId="{34F111A5-36C5-408D-B8B0-B8B92318234A}" type="pres">
      <dgm:prSet presAssocID="{1B8474AB-AD50-42D7-889E-A7D6E8B810F5}" presName="rootComposite" presStyleCnt="0"/>
      <dgm:spPr/>
    </dgm:pt>
    <dgm:pt modelId="{A314C4B4-9131-46B1-BE03-83BD8247C2DD}" type="pres">
      <dgm:prSet presAssocID="{1B8474AB-AD50-42D7-889E-A7D6E8B810F5}" presName="rootText" presStyleLbl="node4" presStyleIdx="10" presStyleCnt="16">
        <dgm:presLayoutVars>
          <dgm:chPref val="3"/>
        </dgm:presLayoutVars>
      </dgm:prSet>
      <dgm:spPr/>
    </dgm:pt>
    <dgm:pt modelId="{95889150-F6EF-4F29-A2FC-CFBC053648E4}" type="pres">
      <dgm:prSet presAssocID="{1B8474AB-AD50-42D7-889E-A7D6E8B810F5}" presName="rootConnector" presStyleLbl="node4" presStyleIdx="10" presStyleCnt="16"/>
      <dgm:spPr/>
    </dgm:pt>
    <dgm:pt modelId="{5DFCC32D-7771-4EEB-A7ED-A10DAFE926E3}" type="pres">
      <dgm:prSet presAssocID="{1B8474AB-AD50-42D7-889E-A7D6E8B810F5}" presName="hierChild4" presStyleCnt="0"/>
      <dgm:spPr/>
    </dgm:pt>
    <dgm:pt modelId="{D9832CAE-5BAC-4890-9CF4-396907490D68}" type="pres">
      <dgm:prSet presAssocID="{1B8474AB-AD50-42D7-889E-A7D6E8B810F5}" presName="hierChild5" presStyleCnt="0"/>
      <dgm:spPr/>
    </dgm:pt>
    <dgm:pt modelId="{94400325-5368-4D19-9CBE-12AA6AC83BEB}" type="pres">
      <dgm:prSet presAssocID="{807C3987-F912-4BCE-A595-A94EC5AF328C}" presName="hierChild5" presStyleCnt="0"/>
      <dgm:spPr/>
    </dgm:pt>
    <dgm:pt modelId="{E6C32984-B4D8-4B49-B428-D7F2EFA48350}" type="pres">
      <dgm:prSet presAssocID="{8467E7BF-BCAF-453F-AFEC-AE750D664E92}" presName="Name37" presStyleLbl="parChTrans1D3" presStyleIdx="14" presStyleCnt="18"/>
      <dgm:spPr/>
    </dgm:pt>
    <dgm:pt modelId="{142E673D-99C0-416C-9A94-EDD35A87CF20}" type="pres">
      <dgm:prSet presAssocID="{59755119-7F00-4764-8A49-C5A8D883AB0F}" presName="hierRoot2" presStyleCnt="0">
        <dgm:presLayoutVars>
          <dgm:hierBranch val="init"/>
        </dgm:presLayoutVars>
      </dgm:prSet>
      <dgm:spPr/>
    </dgm:pt>
    <dgm:pt modelId="{EBBBE285-2E15-4883-B337-72D67A5EB694}" type="pres">
      <dgm:prSet presAssocID="{59755119-7F00-4764-8A49-C5A8D883AB0F}" presName="rootComposite" presStyleCnt="0"/>
      <dgm:spPr/>
    </dgm:pt>
    <dgm:pt modelId="{F3EB9555-0EA5-4B7C-866A-5DBFF92CF876}" type="pres">
      <dgm:prSet presAssocID="{59755119-7F00-4764-8A49-C5A8D883AB0F}" presName="rootText" presStyleLbl="node3" presStyleIdx="14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7D1374C-761C-45D6-9167-BCF469EEEEE6}" type="pres">
      <dgm:prSet presAssocID="{59755119-7F00-4764-8A49-C5A8D883AB0F}" presName="rootConnector" presStyleLbl="node3" presStyleIdx="14" presStyleCnt="18"/>
      <dgm:spPr/>
    </dgm:pt>
    <dgm:pt modelId="{C5079938-0EFF-48C7-A372-FA5D5B56E997}" type="pres">
      <dgm:prSet presAssocID="{59755119-7F00-4764-8A49-C5A8D883AB0F}" presName="hierChild4" presStyleCnt="0"/>
      <dgm:spPr/>
    </dgm:pt>
    <dgm:pt modelId="{78D192AA-B501-4544-AC87-ED3FA4DEABF2}" type="pres">
      <dgm:prSet presAssocID="{C3BAA738-9127-4A58-94E8-1447398807C6}" presName="Name37" presStyleLbl="parChTrans1D4" presStyleIdx="11" presStyleCnt="16"/>
      <dgm:spPr/>
    </dgm:pt>
    <dgm:pt modelId="{10D82F90-5F73-48B3-A5C9-3DB098E9261D}" type="pres">
      <dgm:prSet presAssocID="{338FCFB7-B636-4E28-A3DA-19A7B0CAD11C}" presName="hierRoot2" presStyleCnt="0">
        <dgm:presLayoutVars>
          <dgm:hierBranch val="init"/>
        </dgm:presLayoutVars>
      </dgm:prSet>
      <dgm:spPr/>
    </dgm:pt>
    <dgm:pt modelId="{B468972A-BAEE-49DC-9B7E-DAEC200BDA01}" type="pres">
      <dgm:prSet presAssocID="{338FCFB7-B636-4E28-A3DA-19A7B0CAD11C}" presName="rootComposite" presStyleCnt="0"/>
      <dgm:spPr/>
    </dgm:pt>
    <dgm:pt modelId="{FAAB402B-A3E1-4B77-B4E8-387AED6664CC}" type="pres">
      <dgm:prSet presAssocID="{338FCFB7-B636-4E28-A3DA-19A7B0CAD11C}" presName="rootText" presStyleLbl="node4" presStyleIdx="11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9EC151B-7445-459F-9A47-86C4AE3062B8}" type="pres">
      <dgm:prSet presAssocID="{338FCFB7-B636-4E28-A3DA-19A7B0CAD11C}" presName="rootConnector" presStyleLbl="node4" presStyleIdx="11" presStyleCnt="16"/>
      <dgm:spPr/>
    </dgm:pt>
    <dgm:pt modelId="{BB106690-DE59-4384-8C55-775643A7D419}" type="pres">
      <dgm:prSet presAssocID="{338FCFB7-B636-4E28-A3DA-19A7B0CAD11C}" presName="hierChild4" presStyleCnt="0"/>
      <dgm:spPr/>
    </dgm:pt>
    <dgm:pt modelId="{6ED44A6A-C25B-4ECC-8C04-34D7C5520A87}" type="pres">
      <dgm:prSet presAssocID="{338FCFB7-B636-4E28-A3DA-19A7B0CAD11C}" presName="hierChild5" presStyleCnt="0"/>
      <dgm:spPr/>
    </dgm:pt>
    <dgm:pt modelId="{6DDB7DF5-B4F5-4B0E-BB91-B8E925701B75}" type="pres">
      <dgm:prSet presAssocID="{AF88BDF0-9FF3-4D09-914F-CF6F6328D025}" presName="Name37" presStyleLbl="parChTrans1D4" presStyleIdx="12" presStyleCnt="16"/>
      <dgm:spPr/>
    </dgm:pt>
    <dgm:pt modelId="{36CE609F-37E7-4712-9069-4073A1FE61F9}" type="pres">
      <dgm:prSet presAssocID="{CF3EE023-CCBA-4158-B929-EE984B6A2039}" presName="hierRoot2" presStyleCnt="0">
        <dgm:presLayoutVars>
          <dgm:hierBranch val="init"/>
        </dgm:presLayoutVars>
      </dgm:prSet>
      <dgm:spPr/>
    </dgm:pt>
    <dgm:pt modelId="{535E217D-FEAD-44C7-8908-AD3D136A7722}" type="pres">
      <dgm:prSet presAssocID="{CF3EE023-CCBA-4158-B929-EE984B6A2039}" presName="rootComposite" presStyleCnt="0"/>
      <dgm:spPr/>
    </dgm:pt>
    <dgm:pt modelId="{F0B7C801-BFD7-4941-BEC8-4202302AB7ED}" type="pres">
      <dgm:prSet presAssocID="{CF3EE023-CCBA-4158-B929-EE984B6A2039}" presName="rootText" presStyleLbl="node4" presStyleIdx="12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AC8329B-B78D-4F30-9293-56F061EE3155}" type="pres">
      <dgm:prSet presAssocID="{CF3EE023-CCBA-4158-B929-EE984B6A2039}" presName="rootConnector" presStyleLbl="node4" presStyleIdx="12" presStyleCnt="16"/>
      <dgm:spPr/>
    </dgm:pt>
    <dgm:pt modelId="{36D8A72E-D315-4EF5-9B02-46A40E685422}" type="pres">
      <dgm:prSet presAssocID="{CF3EE023-CCBA-4158-B929-EE984B6A2039}" presName="hierChild4" presStyleCnt="0"/>
      <dgm:spPr/>
    </dgm:pt>
    <dgm:pt modelId="{CA8A35D6-951A-49D0-9E03-B19A6A7995A2}" type="pres">
      <dgm:prSet presAssocID="{CF3EE023-CCBA-4158-B929-EE984B6A2039}" presName="hierChild5" presStyleCnt="0"/>
      <dgm:spPr/>
    </dgm:pt>
    <dgm:pt modelId="{C39747C7-00C8-4AF2-9C6C-3B15C836BBB5}" type="pres">
      <dgm:prSet presAssocID="{06B29248-9450-4590-B4C9-4BB2DE0F7C3D}" presName="Name37" presStyleLbl="parChTrans1D4" presStyleIdx="13" presStyleCnt="16"/>
      <dgm:spPr/>
    </dgm:pt>
    <dgm:pt modelId="{42A6BBE9-D7A0-4F86-8F90-8113BFA25E46}" type="pres">
      <dgm:prSet presAssocID="{74D78F5D-C9E6-46A3-A623-88973A599E08}" presName="hierRoot2" presStyleCnt="0">
        <dgm:presLayoutVars>
          <dgm:hierBranch val="init"/>
        </dgm:presLayoutVars>
      </dgm:prSet>
      <dgm:spPr/>
    </dgm:pt>
    <dgm:pt modelId="{5F33A9E9-31E4-488F-B87F-BD5DD7C2061C}" type="pres">
      <dgm:prSet presAssocID="{74D78F5D-C9E6-46A3-A623-88973A599E08}" presName="rootComposite" presStyleCnt="0"/>
      <dgm:spPr/>
    </dgm:pt>
    <dgm:pt modelId="{8A3878E7-C899-4588-9E73-00F02B7FDAD6}" type="pres">
      <dgm:prSet presAssocID="{74D78F5D-C9E6-46A3-A623-88973A599E08}" presName="rootText" presStyleLbl="node4" presStyleIdx="13" presStyleCnt="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28B0785-2DCC-44CD-B441-804D9367CE90}" type="pres">
      <dgm:prSet presAssocID="{74D78F5D-C9E6-46A3-A623-88973A599E08}" presName="rootConnector" presStyleLbl="node4" presStyleIdx="13" presStyleCnt="16"/>
      <dgm:spPr/>
    </dgm:pt>
    <dgm:pt modelId="{A552AE92-355B-47A5-B296-1DCB21C4C36E}" type="pres">
      <dgm:prSet presAssocID="{74D78F5D-C9E6-46A3-A623-88973A599E08}" presName="hierChild4" presStyleCnt="0"/>
      <dgm:spPr/>
    </dgm:pt>
    <dgm:pt modelId="{337C3508-503E-4A0C-A4DC-2A8DCB0B6BC7}" type="pres">
      <dgm:prSet presAssocID="{74D78F5D-C9E6-46A3-A623-88973A599E08}" presName="hierChild5" presStyleCnt="0"/>
      <dgm:spPr/>
    </dgm:pt>
    <dgm:pt modelId="{712703F1-2039-4515-A9E0-2A21621603FB}" type="pres">
      <dgm:prSet presAssocID="{F63D82D2-6EDF-4B1C-AF47-B3C2CF807C7C}" presName="Name37" presStyleLbl="parChTrans1D4" presStyleIdx="14" presStyleCnt="16"/>
      <dgm:spPr/>
    </dgm:pt>
    <dgm:pt modelId="{D1AB71A4-88BE-4F65-868C-EBB45B50BC13}" type="pres">
      <dgm:prSet presAssocID="{CAF7DBB4-BD83-49F1-B6EB-A242EF5530A8}" presName="hierRoot2" presStyleCnt="0">
        <dgm:presLayoutVars>
          <dgm:hierBranch val="init"/>
        </dgm:presLayoutVars>
      </dgm:prSet>
      <dgm:spPr/>
    </dgm:pt>
    <dgm:pt modelId="{4C154DD1-8335-4476-8F6A-593E7794BFE6}" type="pres">
      <dgm:prSet presAssocID="{CAF7DBB4-BD83-49F1-B6EB-A242EF5530A8}" presName="rootComposite" presStyleCnt="0"/>
      <dgm:spPr/>
    </dgm:pt>
    <dgm:pt modelId="{491B8B24-4B86-49E8-B0FE-B56BA5A1525A}" type="pres">
      <dgm:prSet presAssocID="{CAF7DBB4-BD83-49F1-B6EB-A242EF5530A8}" presName="rootText" presStyleLbl="node4" presStyleIdx="14" presStyleCnt="16">
        <dgm:presLayoutVars>
          <dgm:chPref val="3"/>
        </dgm:presLayoutVars>
      </dgm:prSet>
      <dgm:spPr/>
    </dgm:pt>
    <dgm:pt modelId="{AA36A1C6-B174-4321-BB02-0E5A0285E32E}" type="pres">
      <dgm:prSet presAssocID="{CAF7DBB4-BD83-49F1-B6EB-A242EF5530A8}" presName="rootConnector" presStyleLbl="node4" presStyleIdx="14" presStyleCnt="16"/>
      <dgm:spPr/>
    </dgm:pt>
    <dgm:pt modelId="{CA2ED018-BB5A-41A8-8B07-4242CE09E682}" type="pres">
      <dgm:prSet presAssocID="{CAF7DBB4-BD83-49F1-B6EB-A242EF5530A8}" presName="hierChild4" presStyleCnt="0"/>
      <dgm:spPr/>
    </dgm:pt>
    <dgm:pt modelId="{00CA3C64-D37A-42CB-A732-37C9C3429860}" type="pres">
      <dgm:prSet presAssocID="{CAF7DBB4-BD83-49F1-B6EB-A242EF5530A8}" presName="hierChild5" presStyleCnt="0"/>
      <dgm:spPr/>
    </dgm:pt>
    <dgm:pt modelId="{1967D139-1E34-4D8B-8B40-E97AE9089CCC}" type="pres">
      <dgm:prSet presAssocID="{502EDFA5-44AF-4CE0-AE81-46590B67A829}" presName="Name37" presStyleLbl="parChTrans1D4" presStyleIdx="15" presStyleCnt="16"/>
      <dgm:spPr/>
    </dgm:pt>
    <dgm:pt modelId="{2F53A5FE-1CED-4835-AB34-2F86A105D0F8}" type="pres">
      <dgm:prSet presAssocID="{740577E3-7B7D-4013-8FEB-CBCE6966CC8F}" presName="hierRoot2" presStyleCnt="0">
        <dgm:presLayoutVars>
          <dgm:hierBranch val="init"/>
        </dgm:presLayoutVars>
      </dgm:prSet>
      <dgm:spPr/>
    </dgm:pt>
    <dgm:pt modelId="{18C6C550-EF3E-49C0-BF61-825A49CE3338}" type="pres">
      <dgm:prSet presAssocID="{740577E3-7B7D-4013-8FEB-CBCE6966CC8F}" presName="rootComposite" presStyleCnt="0"/>
      <dgm:spPr/>
    </dgm:pt>
    <dgm:pt modelId="{88E0F603-A790-4B70-ABAE-5570E1C1F124}" type="pres">
      <dgm:prSet presAssocID="{740577E3-7B7D-4013-8FEB-CBCE6966CC8F}" presName="rootText" presStyleLbl="node4" presStyleIdx="15" presStyleCnt="16">
        <dgm:presLayoutVars>
          <dgm:chPref val="3"/>
        </dgm:presLayoutVars>
      </dgm:prSet>
      <dgm:spPr/>
    </dgm:pt>
    <dgm:pt modelId="{3DE80AC6-7D24-4FE6-8B86-53EE4B132F1F}" type="pres">
      <dgm:prSet presAssocID="{740577E3-7B7D-4013-8FEB-CBCE6966CC8F}" presName="rootConnector" presStyleLbl="node4" presStyleIdx="15" presStyleCnt="16"/>
      <dgm:spPr/>
    </dgm:pt>
    <dgm:pt modelId="{A14755BF-0785-42BD-A042-668A311F2C2E}" type="pres">
      <dgm:prSet presAssocID="{740577E3-7B7D-4013-8FEB-CBCE6966CC8F}" presName="hierChild4" presStyleCnt="0"/>
      <dgm:spPr/>
    </dgm:pt>
    <dgm:pt modelId="{3F05061F-7809-4EAE-BF68-C7AAD26070EB}" type="pres">
      <dgm:prSet presAssocID="{740577E3-7B7D-4013-8FEB-CBCE6966CC8F}" presName="hierChild5" presStyleCnt="0"/>
      <dgm:spPr/>
    </dgm:pt>
    <dgm:pt modelId="{A4436161-F1B7-495F-AB7A-D3FC6004A06E}" type="pres">
      <dgm:prSet presAssocID="{59755119-7F00-4764-8A49-C5A8D883AB0F}" presName="hierChild5" presStyleCnt="0"/>
      <dgm:spPr/>
    </dgm:pt>
    <dgm:pt modelId="{C5B5DE3A-ED81-4D50-B8A7-14179862F37F}" type="pres">
      <dgm:prSet presAssocID="{D92CA6E8-38CC-459D-9BD0-E03953A91591}" presName="hierChild5" presStyleCnt="0"/>
      <dgm:spPr/>
    </dgm:pt>
    <dgm:pt modelId="{12EAB327-2517-493B-9F71-96E379BE70E1}" type="pres">
      <dgm:prSet presAssocID="{A8C51E87-340C-4E71-97D6-A3763DE84E91}" presName="Name37" presStyleLbl="parChTrans1D2" presStyleIdx="3" presStyleCnt="4"/>
      <dgm:spPr/>
    </dgm:pt>
    <dgm:pt modelId="{5095AE55-F9C5-4242-BEBE-6A597506FAA7}" type="pres">
      <dgm:prSet presAssocID="{2FE000FF-62B0-462F-85EE-E4D081734929}" presName="hierRoot2" presStyleCnt="0">
        <dgm:presLayoutVars>
          <dgm:hierBranch val="init"/>
        </dgm:presLayoutVars>
      </dgm:prSet>
      <dgm:spPr/>
    </dgm:pt>
    <dgm:pt modelId="{6EB5B75C-0AC0-4EBB-815F-37D2EB0E1553}" type="pres">
      <dgm:prSet presAssocID="{2FE000FF-62B0-462F-85EE-E4D081734929}" presName="rootComposite" presStyleCnt="0"/>
      <dgm:spPr/>
    </dgm:pt>
    <dgm:pt modelId="{7BB190C5-C2AD-4DF8-A7F2-FF38E4946DA8}" type="pres">
      <dgm:prSet presAssocID="{2FE000FF-62B0-462F-85EE-E4D081734929}" presName="rootText" presStyleLbl="node2" presStyleIdx="3" presStyleCnt="4">
        <dgm:presLayoutVars>
          <dgm:chPref val="3"/>
        </dgm:presLayoutVars>
      </dgm:prSet>
      <dgm:spPr/>
    </dgm:pt>
    <dgm:pt modelId="{2BC01F10-ED5A-4AFE-AB09-49CC50670F90}" type="pres">
      <dgm:prSet presAssocID="{2FE000FF-62B0-462F-85EE-E4D081734929}" presName="rootConnector" presStyleLbl="node2" presStyleIdx="3" presStyleCnt="4"/>
      <dgm:spPr/>
    </dgm:pt>
    <dgm:pt modelId="{1A9512D9-7E13-4D17-B3FD-8502AB0E5C6D}" type="pres">
      <dgm:prSet presAssocID="{2FE000FF-62B0-462F-85EE-E4D081734929}" presName="hierChild4" presStyleCnt="0"/>
      <dgm:spPr/>
    </dgm:pt>
    <dgm:pt modelId="{07BFBC87-0ADF-457A-A303-54ECBDA89AEE}" type="pres">
      <dgm:prSet presAssocID="{10BA3202-B289-4945-B27D-7C79422D1B54}" presName="Name37" presStyleLbl="parChTrans1D3" presStyleIdx="15" presStyleCnt="18"/>
      <dgm:spPr/>
    </dgm:pt>
    <dgm:pt modelId="{44DA73CE-444A-4BE2-B3AC-BC1374311152}" type="pres">
      <dgm:prSet presAssocID="{2C8B8D9C-05F2-4576-9885-D051B75F66A5}" presName="hierRoot2" presStyleCnt="0">
        <dgm:presLayoutVars>
          <dgm:hierBranch val="init"/>
        </dgm:presLayoutVars>
      </dgm:prSet>
      <dgm:spPr/>
    </dgm:pt>
    <dgm:pt modelId="{4C976ACE-77B4-4477-9759-660446A291CA}" type="pres">
      <dgm:prSet presAssocID="{2C8B8D9C-05F2-4576-9885-D051B75F66A5}" presName="rootComposite" presStyleCnt="0"/>
      <dgm:spPr/>
    </dgm:pt>
    <dgm:pt modelId="{D39840F6-84B3-4B82-AE37-67CC5F46518A}" type="pres">
      <dgm:prSet presAssocID="{2C8B8D9C-05F2-4576-9885-D051B75F66A5}" presName="rootText" presStyleLbl="node3" presStyleIdx="15" presStyleCnt="1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DD3BEA1-D8B2-4657-8826-C12761179276}" type="pres">
      <dgm:prSet presAssocID="{2C8B8D9C-05F2-4576-9885-D051B75F66A5}" presName="rootConnector" presStyleLbl="node3" presStyleIdx="15" presStyleCnt="18"/>
      <dgm:spPr/>
    </dgm:pt>
    <dgm:pt modelId="{CA19D5D9-0DAE-4849-AB96-27098460C3BB}" type="pres">
      <dgm:prSet presAssocID="{2C8B8D9C-05F2-4576-9885-D051B75F66A5}" presName="hierChild4" presStyleCnt="0"/>
      <dgm:spPr/>
    </dgm:pt>
    <dgm:pt modelId="{FFCE5EEE-D771-4511-B882-5117D27A94A3}" type="pres">
      <dgm:prSet presAssocID="{2C8B8D9C-05F2-4576-9885-D051B75F66A5}" presName="hierChild5" presStyleCnt="0"/>
      <dgm:spPr/>
    </dgm:pt>
    <dgm:pt modelId="{2F90C80E-B2E3-417F-ADE3-28FEEF9451CD}" type="pres">
      <dgm:prSet presAssocID="{11B26F14-A64A-421F-AF82-CBECC242C3BB}" presName="Name37" presStyleLbl="parChTrans1D3" presStyleIdx="16" presStyleCnt="18"/>
      <dgm:spPr/>
    </dgm:pt>
    <dgm:pt modelId="{CFD9C8BE-69C2-4BEC-8B12-2319EC4CD353}" type="pres">
      <dgm:prSet presAssocID="{A08CB92B-D126-4A84-B131-D8D160C988FB}" presName="hierRoot2" presStyleCnt="0">
        <dgm:presLayoutVars>
          <dgm:hierBranch val="init"/>
        </dgm:presLayoutVars>
      </dgm:prSet>
      <dgm:spPr/>
    </dgm:pt>
    <dgm:pt modelId="{A03E3F46-27F1-411D-B2E7-083893F1B916}" type="pres">
      <dgm:prSet presAssocID="{A08CB92B-D126-4A84-B131-D8D160C988FB}" presName="rootComposite" presStyleCnt="0"/>
      <dgm:spPr/>
    </dgm:pt>
    <dgm:pt modelId="{B9240A4F-5D97-4053-98EB-8A2EAC669BFF}" type="pres">
      <dgm:prSet presAssocID="{A08CB92B-D126-4A84-B131-D8D160C988FB}" presName="rootText" presStyleLbl="node3" presStyleIdx="16" presStyleCnt="18">
        <dgm:presLayoutVars>
          <dgm:chPref val="3"/>
        </dgm:presLayoutVars>
      </dgm:prSet>
      <dgm:spPr/>
    </dgm:pt>
    <dgm:pt modelId="{A41CACE3-0BED-4006-8852-CA22D44C22A4}" type="pres">
      <dgm:prSet presAssocID="{A08CB92B-D126-4A84-B131-D8D160C988FB}" presName="rootConnector" presStyleLbl="node3" presStyleIdx="16" presStyleCnt="18"/>
      <dgm:spPr/>
    </dgm:pt>
    <dgm:pt modelId="{A20BE1F8-CF38-42E6-81A1-07B0961068EE}" type="pres">
      <dgm:prSet presAssocID="{A08CB92B-D126-4A84-B131-D8D160C988FB}" presName="hierChild4" presStyleCnt="0"/>
      <dgm:spPr/>
    </dgm:pt>
    <dgm:pt modelId="{24BF0E8B-697E-4573-81C8-4190E5DCC005}" type="pres">
      <dgm:prSet presAssocID="{A08CB92B-D126-4A84-B131-D8D160C988FB}" presName="hierChild5" presStyleCnt="0"/>
      <dgm:spPr/>
    </dgm:pt>
    <dgm:pt modelId="{E68F0818-7C43-46FF-AB61-06F9E6BE4B0B}" type="pres">
      <dgm:prSet presAssocID="{DE85DA65-BD24-438E-8FE4-62FF24AFE019}" presName="Name37" presStyleLbl="parChTrans1D3" presStyleIdx="17" presStyleCnt="18"/>
      <dgm:spPr/>
    </dgm:pt>
    <dgm:pt modelId="{BC72792C-D7BC-4FC3-9AD4-E1AB38559725}" type="pres">
      <dgm:prSet presAssocID="{72EA8652-4A6D-4A87-9835-DD6EE16CE6D8}" presName="hierRoot2" presStyleCnt="0">
        <dgm:presLayoutVars>
          <dgm:hierBranch val="init"/>
        </dgm:presLayoutVars>
      </dgm:prSet>
      <dgm:spPr/>
    </dgm:pt>
    <dgm:pt modelId="{FA65DD71-6340-4DAB-981A-7AAB10766490}" type="pres">
      <dgm:prSet presAssocID="{72EA8652-4A6D-4A87-9835-DD6EE16CE6D8}" presName="rootComposite" presStyleCnt="0"/>
      <dgm:spPr/>
    </dgm:pt>
    <dgm:pt modelId="{E3BEC528-87F2-4F25-9CD0-3B9CDF39A5D5}" type="pres">
      <dgm:prSet presAssocID="{72EA8652-4A6D-4A87-9835-DD6EE16CE6D8}" presName="rootText" presStyleLbl="node3" presStyleIdx="17" presStyleCnt="18">
        <dgm:presLayoutVars>
          <dgm:chPref val="3"/>
        </dgm:presLayoutVars>
      </dgm:prSet>
      <dgm:spPr/>
    </dgm:pt>
    <dgm:pt modelId="{957ACA5C-AC4F-41E0-9BE6-58B1003B3143}" type="pres">
      <dgm:prSet presAssocID="{72EA8652-4A6D-4A87-9835-DD6EE16CE6D8}" presName="rootConnector" presStyleLbl="node3" presStyleIdx="17" presStyleCnt="18"/>
      <dgm:spPr/>
    </dgm:pt>
    <dgm:pt modelId="{5AA55A6F-C4E3-4B6E-A725-0FB7C1C4F128}" type="pres">
      <dgm:prSet presAssocID="{72EA8652-4A6D-4A87-9835-DD6EE16CE6D8}" presName="hierChild4" presStyleCnt="0"/>
      <dgm:spPr/>
    </dgm:pt>
    <dgm:pt modelId="{3680F9B7-D350-4631-92EC-3AE11E09F945}" type="pres">
      <dgm:prSet presAssocID="{72EA8652-4A6D-4A87-9835-DD6EE16CE6D8}" presName="hierChild5" presStyleCnt="0"/>
      <dgm:spPr/>
    </dgm:pt>
    <dgm:pt modelId="{CDACC334-F7DE-4C5D-9860-ADE39276DE97}" type="pres">
      <dgm:prSet presAssocID="{2FE000FF-62B0-462F-85EE-E4D081734929}" presName="hierChild5" presStyleCnt="0"/>
      <dgm:spPr/>
    </dgm:pt>
    <dgm:pt modelId="{C06D013B-CF9D-46E5-96B7-041B7ED7C2DF}" type="pres">
      <dgm:prSet presAssocID="{F1556905-DAD1-449A-9346-4C91E2D09C45}" presName="hierChild3" presStyleCnt="0"/>
      <dgm:spPr/>
    </dgm:pt>
  </dgm:ptLst>
  <dgm:cxnLst>
    <dgm:cxn modelId="{8AC1A765-7021-44F4-8F48-DD4D74A6F133}" type="presOf" srcId="{3C1D3D3E-1945-4E6C-854D-969C7C48679A}" destId="{D323EDDC-CE7C-4326-8588-F65175994193}" srcOrd="1" destOrd="0" presId="urn:microsoft.com/office/officeart/2005/8/layout/orgChart1"/>
    <dgm:cxn modelId="{AF920EEF-7607-48CA-8416-5BD4C2D573BA}" type="presOf" srcId="{722C6EE8-E072-4860-9C07-1AE089438FA1}" destId="{5E1C8D5A-314B-4A87-BFA6-7626222EC6A3}" srcOrd="0" destOrd="0" presId="urn:microsoft.com/office/officeart/2005/8/layout/orgChart1"/>
    <dgm:cxn modelId="{07579A87-9715-438C-BC19-7E2694B87FD1}" type="presOf" srcId="{CF3EE023-CCBA-4158-B929-EE984B6A2039}" destId="{F0B7C801-BFD7-4941-BEC8-4202302AB7ED}" srcOrd="0" destOrd="0" presId="urn:microsoft.com/office/officeart/2005/8/layout/orgChart1"/>
    <dgm:cxn modelId="{80DA011E-E023-4C63-9D2C-8D378B710313}" type="presOf" srcId="{807C3987-F912-4BCE-A595-A94EC5AF328C}" destId="{61279840-FDC1-4B29-9D0C-7AB7FB5B038A}" srcOrd="1" destOrd="0" presId="urn:microsoft.com/office/officeart/2005/8/layout/orgChart1"/>
    <dgm:cxn modelId="{AF5671E3-5FCD-455B-B159-371D539586F5}" type="presOf" srcId="{F995955B-4E38-436C-B5DD-FAAF61BA3C6F}" destId="{80AFA259-96B7-4BDE-BE09-5E0B3D80A261}" srcOrd="1" destOrd="0" presId="urn:microsoft.com/office/officeart/2005/8/layout/orgChart1"/>
    <dgm:cxn modelId="{51B558A3-4F0B-476D-8607-C45F08FCF7BC}" type="presOf" srcId="{EF5130CA-75C7-49D2-A072-DEB54903CB5E}" destId="{DD27775F-2DF1-4504-9A71-C4889789A227}" srcOrd="0" destOrd="0" presId="urn:microsoft.com/office/officeart/2005/8/layout/orgChart1"/>
    <dgm:cxn modelId="{09ACB5DC-3FE3-4444-8FE2-31CD337DA4DA}" type="presOf" srcId="{DDEA81A4-7D45-4CA7-BD21-4108C7310C58}" destId="{04D49F7F-8788-4565-B7A7-19CAA797081B}" srcOrd="0" destOrd="0" presId="urn:microsoft.com/office/officeart/2005/8/layout/orgChart1"/>
    <dgm:cxn modelId="{7E2F61E8-79F5-4C89-A0C8-2F1D56BB2801}" type="presOf" srcId="{C4960FFD-90BA-498D-B8A5-233EFFCB071E}" destId="{5E66003A-3BC3-4A74-929A-04E12EDE4B8A}" srcOrd="0" destOrd="0" presId="urn:microsoft.com/office/officeart/2005/8/layout/orgChart1"/>
    <dgm:cxn modelId="{5B3A328B-3D88-4E8A-B952-005EE058B502}" srcId="{75AF6625-F6EA-44A0-9F4A-E876B122DE22}" destId="{F0749613-E12A-4D71-B3D3-98F5F423D294}" srcOrd="1" destOrd="0" parTransId="{642E4472-80BA-4D76-9A19-3977BC73E092}" sibTransId="{7044A536-9E34-4F56-A2B2-1B6D5DE0C29D}"/>
    <dgm:cxn modelId="{9F5B5780-65E6-4144-9703-0F80E15161A9}" type="presOf" srcId="{2FE000FF-62B0-462F-85EE-E4D081734929}" destId="{7BB190C5-C2AD-4DF8-A7F2-FF38E4946DA8}" srcOrd="0" destOrd="0" presId="urn:microsoft.com/office/officeart/2005/8/layout/orgChart1"/>
    <dgm:cxn modelId="{F66128DB-594E-433C-B50D-E9D884DD7810}" srcId="{59755119-7F00-4764-8A49-C5A8D883AB0F}" destId="{338FCFB7-B636-4E28-A3DA-19A7B0CAD11C}" srcOrd="0" destOrd="0" parTransId="{C3BAA738-9127-4A58-94E8-1447398807C6}" sibTransId="{F88E054A-B8F2-4603-9E46-741B1F46A08C}"/>
    <dgm:cxn modelId="{8AF5677E-2D36-435C-A97D-9BEB4C82C175}" srcId="{D92CA6E8-38CC-459D-9BD0-E03953A91591}" destId="{59755119-7F00-4764-8A49-C5A8D883AB0F}" srcOrd="3" destOrd="0" parTransId="{8467E7BF-BCAF-453F-AFEC-AE750D664E92}" sibTransId="{7BEAB211-A55C-42CA-BB12-14CBC45A3614}"/>
    <dgm:cxn modelId="{9BFFB8B6-7DF7-4E97-9A04-17E18D995CF8}" type="presOf" srcId="{D287F4B0-F6B5-4317-B524-B020F09B384D}" destId="{539057CC-D636-4660-8E50-D01B77CF1B17}" srcOrd="0" destOrd="0" presId="urn:microsoft.com/office/officeart/2005/8/layout/orgChart1"/>
    <dgm:cxn modelId="{A6E9A6E3-D460-4DF0-87CA-D7FBFCAB8D19}" type="presOf" srcId="{15D65C19-0AE5-488A-A99F-541B9C0D28C1}" destId="{38373087-1DFC-4BF4-9CB9-F6383A5B3784}" srcOrd="0" destOrd="0" presId="urn:microsoft.com/office/officeart/2005/8/layout/orgChart1"/>
    <dgm:cxn modelId="{46754111-1F21-420F-A2AC-73335DDF361C}" type="presOf" srcId="{25E99469-92A7-4BB7-B051-7FA8923594DE}" destId="{0AAB3CE3-C9EC-46F1-B230-A2C10DFE52EB}" srcOrd="0" destOrd="0" presId="urn:microsoft.com/office/officeart/2005/8/layout/orgChart1"/>
    <dgm:cxn modelId="{6209764B-3071-4098-92E1-D5A88550727B}" type="presOf" srcId="{7D0D95C1-566B-48C7-A305-4738E7FA3081}" destId="{1B42BD7E-25E0-4D44-9DAE-92CBB964BFD4}" srcOrd="1" destOrd="0" presId="urn:microsoft.com/office/officeart/2005/8/layout/orgChart1"/>
    <dgm:cxn modelId="{E65AA464-908E-46EA-888D-38BBE112D965}" type="presOf" srcId="{2DE9D6C9-850E-4FB0-AE16-9252D49EEAA1}" destId="{F09ECFBF-BC46-4E04-AB71-460BE2B1CC57}" srcOrd="0" destOrd="0" presId="urn:microsoft.com/office/officeart/2005/8/layout/orgChart1"/>
    <dgm:cxn modelId="{7409FD69-C8F2-4739-95A5-A36A37D2DBC8}" type="presOf" srcId="{AF88BDF0-9FF3-4D09-914F-CF6F6328D025}" destId="{6DDB7DF5-B4F5-4B0E-BB91-B8E925701B75}" srcOrd="0" destOrd="0" presId="urn:microsoft.com/office/officeart/2005/8/layout/orgChart1"/>
    <dgm:cxn modelId="{364C8C6A-D95E-4E9B-B4E5-51CCF90DD1F5}" type="presOf" srcId="{C4C555B0-00CD-41E9-BC3D-FDA9B6516FC3}" destId="{D4BD007D-B14D-4086-A8DF-AC6F2DE789EF}" srcOrd="0" destOrd="0" presId="urn:microsoft.com/office/officeart/2005/8/layout/orgChart1"/>
    <dgm:cxn modelId="{25C19798-3AE7-4A3E-BBA5-1D382DBE8CDF}" type="presOf" srcId="{C4960FFD-90BA-498D-B8A5-233EFFCB071E}" destId="{BAD4B703-BBEC-4ED8-87BB-0A9568C0A6A4}" srcOrd="1" destOrd="0" presId="urn:microsoft.com/office/officeart/2005/8/layout/orgChart1"/>
    <dgm:cxn modelId="{EE906ED7-0E77-4D42-A705-52193D303004}" srcId="{DAF6FC7C-D6E2-4133-A7FF-99C696074DB6}" destId="{DDEA81A4-7D45-4CA7-BD21-4108C7310C58}" srcOrd="0" destOrd="0" parTransId="{244F11E5-4D16-4EA1-8767-D6259A761D6B}" sibTransId="{7FDEA9F0-6B80-4197-BEEA-3A9D19A26561}"/>
    <dgm:cxn modelId="{7DAD6CD6-B7AC-4C11-A127-FAB11C41D312}" type="presOf" srcId="{722C6EE8-E072-4860-9C07-1AE089438FA1}" destId="{2BD2925A-088A-432E-A79D-46200A96656B}" srcOrd="1" destOrd="0" presId="urn:microsoft.com/office/officeart/2005/8/layout/orgChart1"/>
    <dgm:cxn modelId="{B5831C0D-BA17-46AA-935E-0CFCC382764B}" type="presOf" srcId="{807C3987-F912-4BCE-A595-A94EC5AF328C}" destId="{5EA6C291-2A1A-4F67-8648-CA2E70A31775}" srcOrd="0" destOrd="0" presId="urn:microsoft.com/office/officeart/2005/8/layout/orgChart1"/>
    <dgm:cxn modelId="{1B7B4E15-1DA8-4237-B5C7-1FEA999FBA8C}" type="presOf" srcId="{CAF7DBB4-BD83-49F1-B6EB-A242EF5530A8}" destId="{491B8B24-4B86-49E8-B0FE-B56BA5A1525A}" srcOrd="0" destOrd="0" presId="urn:microsoft.com/office/officeart/2005/8/layout/orgChart1"/>
    <dgm:cxn modelId="{BC5D265F-5A51-432E-9CB5-0FE9A26F6030}" type="presOf" srcId="{10BA3202-B289-4945-B27D-7C79422D1B54}" destId="{07BFBC87-0ADF-457A-A303-54ECBDA89AEE}" srcOrd="0" destOrd="0" presId="urn:microsoft.com/office/officeart/2005/8/layout/orgChart1"/>
    <dgm:cxn modelId="{BCD2CDE9-336E-4591-9A45-7BC460C9EE5D}" srcId="{F1556905-DAD1-449A-9346-4C91E2D09C45}" destId="{25E99469-92A7-4BB7-B051-7FA8923594DE}" srcOrd="1" destOrd="0" parTransId="{61187952-C2EF-4473-A4D8-D63E62046EC9}" sibTransId="{FFC7A6E9-6A47-402D-B32B-6624F0023E24}"/>
    <dgm:cxn modelId="{18BDE897-4093-4775-B270-1996B359CCF1}" srcId="{807C3987-F912-4BCE-A595-A94EC5AF328C}" destId="{7BB56503-5B70-4218-95C3-68E48CBE8D32}" srcOrd="2" destOrd="0" parTransId="{E943B049-2A92-4FED-9D73-D34CF5CEB58F}" sibTransId="{B93B092B-3417-48C4-8919-F3CAA7A9A234}"/>
    <dgm:cxn modelId="{14482E94-1256-48F6-90C1-AFA768114946}" type="presOf" srcId="{30A9FCC2-7C21-45AC-A805-1A7F4E1DFB37}" destId="{2D174BED-42F2-479A-B2C0-A47FE24D3FDC}" srcOrd="1" destOrd="0" presId="urn:microsoft.com/office/officeart/2005/8/layout/orgChart1"/>
    <dgm:cxn modelId="{E28DA320-A400-4A3F-BC2F-9F1A2FE9C775}" type="presOf" srcId="{74D78F5D-C9E6-46A3-A623-88973A599E08}" destId="{C28B0785-2DCC-44CD-B441-804D9367CE90}" srcOrd="1" destOrd="0" presId="urn:microsoft.com/office/officeart/2005/8/layout/orgChart1"/>
    <dgm:cxn modelId="{986D87CB-E3DB-4BF1-92C9-42A1B12F5DB6}" type="presOf" srcId="{B34AC959-0A22-49B4-B9FE-3ECB4F698AFE}" destId="{E13035B2-B616-491B-B215-980BF69C85C5}" srcOrd="0" destOrd="0" presId="urn:microsoft.com/office/officeart/2005/8/layout/orgChart1"/>
    <dgm:cxn modelId="{EF3F2ACD-E2D4-4584-BB90-212954B7A744}" srcId="{6F97C2AA-522C-4B15-B06A-5F15CFC579D1}" destId="{7D0D95C1-566B-48C7-A305-4738E7FA3081}" srcOrd="0" destOrd="0" parTransId="{D287F4B0-F6B5-4317-B524-B020F09B384D}" sibTransId="{2E729DE0-4630-4272-AC2D-64B7DBB9E9B5}"/>
    <dgm:cxn modelId="{DC994307-810B-485C-AF30-9558498262CA}" type="presOf" srcId="{DDEA81A4-7D45-4CA7-BD21-4108C7310C58}" destId="{30419EE6-D89F-4C18-AD51-09357E008FF7}" srcOrd="1" destOrd="0" presId="urn:microsoft.com/office/officeart/2005/8/layout/orgChart1"/>
    <dgm:cxn modelId="{C3CA5E65-3328-421E-B2B2-4434EED99E5C}" type="presOf" srcId="{DB51F64F-A056-4B88-9994-CDE3DDB1B923}" destId="{7B7A543D-2782-48CA-8223-E2803FE0EAD8}" srcOrd="0" destOrd="0" presId="urn:microsoft.com/office/officeart/2005/8/layout/orgChart1"/>
    <dgm:cxn modelId="{EA75D93F-F19C-47E3-8BC1-969880C3CA82}" type="presOf" srcId="{CF3EE023-CCBA-4158-B929-EE984B6A2039}" destId="{2AC8329B-B78D-4F30-9293-56F061EE3155}" srcOrd="1" destOrd="0" presId="urn:microsoft.com/office/officeart/2005/8/layout/orgChart1"/>
    <dgm:cxn modelId="{15C4C147-BD15-401D-A3D2-8199C5E4BDC3}" type="presOf" srcId="{1B8474AB-AD50-42D7-889E-A7D6E8B810F5}" destId="{95889150-F6EF-4F29-A2FC-CFBC053648E4}" srcOrd="1" destOrd="0" presId="urn:microsoft.com/office/officeart/2005/8/layout/orgChart1"/>
    <dgm:cxn modelId="{D6B27E67-A064-435A-BA4A-D7FA5BF92091}" type="presOf" srcId="{F7424AAF-4D21-4483-9EC7-B2006900AA0D}" destId="{FC1D00CF-D11B-4B66-B3FE-8816CC6D08DE}" srcOrd="0" destOrd="0" presId="urn:microsoft.com/office/officeart/2005/8/layout/orgChart1"/>
    <dgm:cxn modelId="{FA4FA2DD-12E6-415B-890F-B04CAF583600}" type="presOf" srcId="{11B26F14-A64A-421F-AF82-CBECC242C3BB}" destId="{2F90C80E-B2E3-417F-ADE3-28FEEF9451CD}" srcOrd="0" destOrd="0" presId="urn:microsoft.com/office/officeart/2005/8/layout/orgChart1"/>
    <dgm:cxn modelId="{E4EF1345-CDF9-4D68-AB70-55999A8C0960}" type="presOf" srcId="{25E99469-92A7-4BB7-B051-7FA8923594DE}" destId="{4E335B9C-648D-4974-BD42-EB8C8C300BE6}" srcOrd="1" destOrd="0" presId="urn:microsoft.com/office/officeart/2005/8/layout/orgChart1"/>
    <dgm:cxn modelId="{32F809DC-08D4-4324-9EEE-B3114CE54997}" srcId="{D92CA6E8-38CC-459D-9BD0-E03953A91591}" destId="{6F97C2AA-522C-4B15-B06A-5F15CFC579D1}" srcOrd="0" destOrd="0" parTransId="{EF5130CA-75C7-49D2-A072-DEB54903CB5E}" sibTransId="{D9DA7583-8578-4D6D-ABC5-73999CE95EB3}"/>
    <dgm:cxn modelId="{E3194691-3A59-44D4-87B0-78FECAD60141}" type="presOf" srcId="{75AF6625-F6EA-44A0-9F4A-E876B122DE22}" destId="{184D42EB-EFEE-44C4-B011-20AFC23221B7}" srcOrd="1" destOrd="0" presId="urn:microsoft.com/office/officeart/2005/8/layout/orgChart1"/>
    <dgm:cxn modelId="{92BA52DA-052C-415F-A59B-0A9F4A7924EF}" type="presOf" srcId="{DAF6FC7C-D6E2-4133-A7FF-99C696074DB6}" destId="{A54EFA46-D716-408F-96D7-A91222B945B4}" srcOrd="0" destOrd="0" presId="urn:microsoft.com/office/officeart/2005/8/layout/orgChart1"/>
    <dgm:cxn modelId="{BD09D835-087F-4E31-9693-961CB0A43935}" srcId="{2FE000FF-62B0-462F-85EE-E4D081734929}" destId="{2C8B8D9C-05F2-4576-9885-D051B75F66A5}" srcOrd="0" destOrd="0" parTransId="{10BA3202-B289-4945-B27D-7C79422D1B54}" sibTransId="{A74C8D26-190E-426E-A762-DC3555B711CE}"/>
    <dgm:cxn modelId="{77984AC6-52B4-4641-888A-7E3A29297E15}" type="presOf" srcId="{F0749613-E12A-4D71-B3D3-98F5F423D294}" destId="{353E3A08-8BCA-4B95-A292-99C3B313B5F5}" srcOrd="1" destOrd="0" presId="urn:microsoft.com/office/officeart/2005/8/layout/orgChart1"/>
    <dgm:cxn modelId="{8866B2FA-D123-4464-98CD-1DF51C99F961}" type="presOf" srcId="{6F97C2AA-522C-4B15-B06A-5F15CFC579D1}" destId="{1C63E5F5-3F9D-4E52-87D6-91CB197AFBCF}" srcOrd="1" destOrd="0" presId="urn:microsoft.com/office/officeart/2005/8/layout/orgChart1"/>
    <dgm:cxn modelId="{34EDF366-AC16-48BB-9D44-0EACD9EDD65F}" srcId="{F1556905-DAD1-449A-9346-4C91E2D09C45}" destId="{2FE000FF-62B0-462F-85EE-E4D081734929}" srcOrd="3" destOrd="0" parTransId="{A8C51E87-340C-4E71-97D6-A3763DE84E91}" sibTransId="{5A5271FD-EC8A-475E-A630-03378251FBD2}"/>
    <dgm:cxn modelId="{938506C7-0237-4AC5-9232-1D5AAF7D5FA2}" type="presOf" srcId="{A1880BA5-C9A6-4ADE-A139-5B6546B70D20}" destId="{BE4A256B-6985-4301-9551-A3CA18C899F4}" srcOrd="0" destOrd="0" presId="urn:microsoft.com/office/officeart/2005/8/layout/orgChart1"/>
    <dgm:cxn modelId="{C383B842-BB7E-4701-B01D-4CD9D72DDB4C}" type="presOf" srcId="{A08CB92B-D126-4A84-B131-D8D160C988FB}" destId="{A41CACE3-0BED-4006-8852-CA22D44C22A4}" srcOrd="1" destOrd="0" presId="urn:microsoft.com/office/officeart/2005/8/layout/orgChart1"/>
    <dgm:cxn modelId="{6013E4DD-B910-4150-A023-62E847C0B622}" srcId="{DAF6FC7C-D6E2-4133-A7FF-99C696074DB6}" destId="{7BC4583D-07A7-4978-9E8C-2E55E014A7D7}" srcOrd="2" destOrd="0" parTransId="{A1880BA5-C9A6-4ADE-A139-5B6546B70D20}" sibTransId="{205D8636-F638-4B4C-8BA8-1D601B48AF7E}"/>
    <dgm:cxn modelId="{57E2CDC6-3B14-44E5-98AE-7B75B8AF25A4}" srcId="{807C3987-F912-4BCE-A595-A94EC5AF328C}" destId="{1B8474AB-AD50-42D7-889E-A7D6E8B810F5}" srcOrd="3" destOrd="0" parTransId="{524DED43-36AD-4688-A322-17A5A851CC99}" sibTransId="{7451197B-8EFD-4D14-A99B-7A9BE8256B0E}"/>
    <dgm:cxn modelId="{6DD7E8B3-93B3-42DC-BB71-B9D0E13CCFB1}" srcId="{25E99469-92A7-4BB7-B051-7FA8923594DE}" destId="{D475EF03-9C92-446E-9AF8-9135B4458864}" srcOrd="2" destOrd="0" parTransId="{E24B0EB0-105B-4974-8587-5CE09076AB94}" sibTransId="{49CDC40D-9C03-480E-B5D2-B1B5F13E5213}"/>
    <dgm:cxn modelId="{70D8354A-F2D4-49F9-8D85-E8056009C4F0}" type="presOf" srcId="{D881C07C-E4B2-4842-AEF8-76C618E56691}" destId="{97C6718F-6DDC-45D6-AE25-C8B108A7E95D}" srcOrd="0" destOrd="0" presId="urn:microsoft.com/office/officeart/2005/8/layout/orgChart1"/>
    <dgm:cxn modelId="{9FA304E1-1FB0-4C3D-8E5E-108BDD561851}" srcId="{75AF6625-F6EA-44A0-9F4A-E876B122DE22}" destId="{F78A7B3C-D9DF-41D5-86F7-6B869EAA8F9A}" srcOrd="2" destOrd="0" parTransId="{9AC13BB0-A77B-41F3-902C-630F18A85A0D}" sibTransId="{59493701-B493-46F5-8BAD-D9972D81E418}"/>
    <dgm:cxn modelId="{621D4CBF-1348-4E26-8C19-606377DEE498}" type="presOf" srcId="{6F97C2AA-522C-4B15-B06A-5F15CFC579D1}" destId="{306BA630-51A2-4BBF-B3B5-B3C4EADDBCF3}" srcOrd="0" destOrd="0" presId="urn:microsoft.com/office/officeart/2005/8/layout/orgChart1"/>
    <dgm:cxn modelId="{2FF1E3B7-3163-42A7-AD4A-4A474F8990CF}" type="presOf" srcId="{2C8B8D9C-05F2-4576-9885-D051B75F66A5}" destId="{D39840F6-84B3-4B82-AE37-67CC5F46518A}" srcOrd="0" destOrd="0" presId="urn:microsoft.com/office/officeart/2005/8/layout/orgChart1"/>
    <dgm:cxn modelId="{4C8FDFA6-60A5-4DC1-92CB-8E9A71A1AB88}" srcId="{25E99469-92A7-4BB7-B051-7FA8923594DE}" destId="{622B7051-2B75-4365-93A6-D6E55005B205}" srcOrd="1" destOrd="0" parTransId="{EA012E07-E02E-4694-A166-9093CA0D7742}" sibTransId="{782763C9-1B3F-4431-A6EF-39D72C43D0A0}"/>
    <dgm:cxn modelId="{19992D3F-FE4C-4FE4-9DDE-6C055FFDCDE9}" srcId="{6F97C2AA-522C-4B15-B06A-5F15CFC579D1}" destId="{E1B02922-974C-4A03-A683-1FC8879F8603}" srcOrd="2" destOrd="0" parTransId="{0A44BB26-F388-43DC-9B35-87FB6C8E2087}" sibTransId="{4F86BD2D-81ED-4189-B268-60EE4B0F7D20}"/>
    <dgm:cxn modelId="{DA59C587-EE01-4118-9552-B886E8839320}" type="presOf" srcId="{59755119-7F00-4764-8A49-C5A8D883AB0F}" destId="{F3EB9555-0EA5-4B7C-866A-5DBFF92CF876}" srcOrd="0" destOrd="0" presId="urn:microsoft.com/office/officeart/2005/8/layout/orgChart1"/>
    <dgm:cxn modelId="{F43B1649-6CEF-4214-BCB4-02F1D33947C4}" srcId="{25E99469-92A7-4BB7-B051-7FA8923594DE}" destId="{D881C07C-E4B2-4842-AEF8-76C618E56691}" srcOrd="4" destOrd="0" parTransId="{2DE9D6C9-850E-4FB0-AE16-9252D49EEAA1}" sibTransId="{2911AA47-B574-4222-9BC9-0D5309202657}"/>
    <dgm:cxn modelId="{BF994C7D-AA65-4A46-8C30-3998F88DF918}" type="presOf" srcId="{A08CB92B-D126-4A84-B131-D8D160C988FB}" destId="{B9240A4F-5D97-4053-98EB-8A2EAC669BFF}" srcOrd="0" destOrd="0" presId="urn:microsoft.com/office/officeart/2005/8/layout/orgChart1"/>
    <dgm:cxn modelId="{818B3691-184F-423C-B8CF-F0B4749B930F}" type="presOf" srcId="{E1B02922-974C-4A03-A683-1FC8879F8603}" destId="{DF8B7F44-166C-4CEA-A925-10979EDF2754}" srcOrd="1" destOrd="0" presId="urn:microsoft.com/office/officeart/2005/8/layout/orgChart1"/>
    <dgm:cxn modelId="{E5CE0035-3029-4173-A342-D22D37366E66}" type="presOf" srcId="{622B7051-2B75-4365-93A6-D6E55005B205}" destId="{939F8692-D3AD-4494-AB8F-ACBC82A859DD}" srcOrd="1" destOrd="0" presId="urn:microsoft.com/office/officeart/2005/8/layout/orgChart1"/>
    <dgm:cxn modelId="{B280A113-A084-47DF-A178-17474046DE8E}" type="presOf" srcId="{1B8474AB-AD50-42D7-889E-A7D6E8B810F5}" destId="{A314C4B4-9131-46B1-BE03-83BD8247C2DD}" srcOrd="0" destOrd="0" presId="urn:microsoft.com/office/officeart/2005/8/layout/orgChart1"/>
    <dgm:cxn modelId="{3C0C6530-6448-4E6E-AD33-89C62E4F437F}" type="presOf" srcId="{D881C07C-E4B2-4842-AEF8-76C618E56691}" destId="{D9681108-DE15-44A2-BD91-63925923417C}" srcOrd="1" destOrd="0" presId="urn:microsoft.com/office/officeart/2005/8/layout/orgChart1"/>
    <dgm:cxn modelId="{8AC66E20-DD72-4918-8D66-041C7866F8FE}" type="presOf" srcId="{65F4C4E3-BB26-49F2-B67F-555148397124}" destId="{DD3F726A-E855-46ED-9D0B-5EDF3F2B0689}" srcOrd="0" destOrd="0" presId="urn:microsoft.com/office/officeart/2005/8/layout/orgChart1"/>
    <dgm:cxn modelId="{321B53A9-A0F4-4AA4-A2F3-BF2C8C34B8D7}" type="presOf" srcId="{F7424AAF-4D21-4483-9EC7-B2006900AA0D}" destId="{633ED8B0-D59F-402E-8044-8124C19035A9}" srcOrd="1" destOrd="0" presId="urn:microsoft.com/office/officeart/2005/8/layout/orgChart1"/>
    <dgm:cxn modelId="{B21C4B2C-2742-4256-A47C-2A09AC5B36B7}" type="presOf" srcId="{F63D82D2-6EDF-4B1C-AF47-B3C2CF807C7C}" destId="{712703F1-2039-4515-A9E0-2A21621603FB}" srcOrd="0" destOrd="0" presId="urn:microsoft.com/office/officeart/2005/8/layout/orgChart1"/>
    <dgm:cxn modelId="{16943909-F322-42FF-81D9-3A0E1C971427}" srcId="{25E99469-92A7-4BB7-B051-7FA8923594DE}" destId="{E70322D9-1B53-412F-BC16-AC8ED95D399E}" srcOrd="0" destOrd="0" parTransId="{A47681F2-CFB6-4260-91C1-D5FCD546E5F0}" sibTransId="{4C788E1D-F113-43C6-A908-E11D30CE6809}"/>
    <dgm:cxn modelId="{4AA85C44-E424-46AB-8C85-1976D74BE71F}" type="presOf" srcId="{7BC4583D-07A7-4978-9E8C-2E55E014A7D7}" destId="{F8924080-F4D8-410B-A23D-C9FE131055D3}" srcOrd="1" destOrd="0" presId="urn:microsoft.com/office/officeart/2005/8/layout/orgChart1"/>
    <dgm:cxn modelId="{345A7358-F610-461C-A826-52B91DB0A800}" type="presOf" srcId="{2FE000FF-62B0-462F-85EE-E4D081734929}" destId="{2BC01F10-ED5A-4AFE-AB09-49CC50670F90}" srcOrd="1" destOrd="0" presId="urn:microsoft.com/office/officeart/2005/8/layout/orgChart1"/>
    <dgm:cxn modelId="{E8A8C735-123A-4E47-A578-8795F990F55B}" type="presOf" srcId="{3C1D3D3E-1945-4E6C-854D-969C7C48679A}" destId="{CA909AE4-30D8-470C-8009-6E1640D2D977}" srcOrd="0" destOrd="0" presId="urn:microsoft.com/office/officeart/2005/8/layout/orgChart1"/>
    <dgm:cxn modelId="{E1BA63FC-4E21-4D66-8423-A0D541018751}" type="presOf" srcId="{7BB56503-5B70-4218-95C3-68E48CBE8D32}" destId="{7AAB9F17-5F72-41F1-AA59-13785123DACC}" srcOrd="1" destOrd="0" presId="urn:microsoft.com/office/officeart/2005/8/layout/orgChart1"/>
    <dgm:cxn modelId="{D0F17BE0-6C2D-4DD7-864A-2D907191AA32}" type="presOf" srcId="{8086C64E-F62E-43EB-A949-503048244A0E}" destId="{30F4923A-0EC2-4560-A3A2-90184125888A}" srcOrd="0" destOrd="0" presId="urn:microsoft.com/office/officeart/2005/8/layout/orgChart1"/>
    <dgm:cxn modelId="{D65010DF-B9C5-439D-BC43-ABBC1B2DE12B}" type="presOf" srcId="{6133FE16-D986-4357-A438-0C230C25F56E}" destId="{EC40966B-F637-4449-80C5-174D97F83805}" srcOrd="0" destOrd="0" presId="urn:microsoft.com/office/officeart/2005/8/layout/orgChart1"/>
    <dgm:cxn modelId="{10F2D1DD-CB6F-4C88-B4A1-6E16B4C0564C}" type="presOf" srcId="{DE85DA65-BD24-438E-8FE4-62FF24AFE019}" destId="{E68F0818-7C43-46FF-AB61-06F9E6BE4B0B}" srcOrd="0" destOrd="0" presId="urn:microsoft.com/office/officeart/2005/8/layout/orgChart1"/>
    <dgm:cxn modelId="{7A24B7E7-8FCB-4650-BDC6-1E7D49CF3B98}" srcId="{59755119-7F00-4764-8A49-C5A8D883AB0F}" destId="{CAF7DBB4-BD83-49F1-B6EB-A242EF5530A8}" srcOrd="3" destOrd="0" parTransId="{F63D82D2-6EDF-4B1C-AF47-B3C2CF807C7C}" sibTransId="{6E7871E1-0126-4071-9B76-9002396659B6}"/>
    <dgm:cxn modelId="{B66D6808-1FB5-42BC-8613-E9871CCBEA8E}" type="presOf" srcId="{2C8B8D9C-05F2-4576-9885-D051B75F66A5}" destId="{7DD3BEA1-D8B2-4657-8826-C12761179276}" srcOrd="1" destOrd="0" presId="urn:microsoft.com/office/officeart/2005/8/layout/orgChart1"/>
    <dgm:cxn modelId="{52022165-27F9-4340-82DF-9B5D48242383}" srcId="{59755119-7F00-4764-8A49-C5A8D883AB0F}" destId="{740577E3-7B7D-4013-8FEB-CBCE6966CC8F}" srcOrd="4" destOrd="0" parTransId="{502EDFA5-44AF-4CE0-AE81-46590B67A829}" sibTransId="{D01C8B43-D83A-4F31-8C10-4C786258360D}"/>
    <dgm:cxn modelId="{528DA224-8369-49B6-AA3F-F9D73221E2C3}" srcId="{F1556905-DAD1-449A-9346-4C91E2D09C45}" destId="{D92CA6E8-38CC-459D-9BD0-E03953A91591}" srcOrd="2" destOrd="0" parTransId="{26AA1C94-6068-4763-B64F-C52CFECF7E13}" sibTransId="{C080115F-689F-44CE-A2DA-E75E3A7CFD8B}"/>
    <dgm:cxn modelId="{1E30EC22-DBB7-4C50-AC4D-3631A088E17A}" type="presOf" srcId="{06B29248-9450-4590-B4C9-4BB2DE0F7C3D}" destId="{C39747C7-00C8-4AF2-9C6C-3B15C836BBB5}" srcOrd="0" destOrd="0" presId="urn:microsoft.com/office/officeart/2005/8/layout/orgChart1"/>
    <dgm:cxn modelId="{7078D38F-1D6E-4925-A590-2E70A073E2CD}" type="presOf" srcId="{E943B049-2A92-4FED-9D73-D34CF5CEB58F}" destId="{9F67BB15-8EAF-49AC-9D65-58E921E3363F}" srcOrd="0" destOrd="0" presId="urn:microsoft.com/office/officeart/2005/8/layout/orgChart1"/>
    <dgm:cxn modelId="{5CD047E7-1BB2-4C36-B79C-440F17014A9C}" type="presOf" srcId="{8467E7BF-BCAF-453F-AFEC-AE750D664E92}" destId="{E6C32984-B4D8-4B49-B428-D7F2EFA48350}" srcOrd="0" destOrd="0" presId="urn:microsoft.com/office/officeart/2005/8/layout/orgChart1"/>
    <dgm:cxn modelId="{961624EA-B1FE-4A73-BBA8-1408B3384389}" srcId="{D92CA6E8-38CC-459D-9BD0-E03953A91591}" destId="{DAF6FC7C-D6E2-4133-A7FF-99C696074DB6}" srcOrd="1" destOrd="0" parTransId="{6133FE16-D986-4357-A438-0C230C25F56E}" sibTransId="{7EBF119B-7157-411D-A94A-0FFEB7CC1E9C}"/>
    <dgm:cxn modelId="{89D9AAB9-0217-4342-B9D5-64CA5DB8DB85}" type="presOf" srcId="{F78A7B3C-D9DF-41D5-86F7-6B869EAA8F9A}" destId="{F4E1BFAF-C223-4A44-A15D-0A29FE68ED1A}" srcOrd="0" destOrd="0" presId="urn:microsoft.com/office/officeart/2005/8/layout/orgChart1"/>
    <dgm:cxn modelId="{0C3E6810-E6AE-4AFA-AE0E-9A209B93D1A5}" srcId="{107A49C1-0A9F-47C2-9763-CE8D6899E0F7}" destId="{F1556905-DAD1-449A-9346-4C91E2D09C45}" srcOrd="0" destOrd="0" parTransId="{CD7EC361-FB51-481C-8DC7-BCA91157D688}" sibTransId="{21A0395A-AE3B-48F0-8CF9-30951AEB7F01}"/>
    <dgm:cxn modelId="{D57CE151-E638-4C1D-A282-DCC7E4C04D98}" type="presOf" srcId="{A2372A8E-E036-4A50-A2CF-15AF95E2B00D}" destId="{385614FA-9D1F-42A6-B16C-E629F86292C1}" srcOrd="0" destOrd="0" presId="urn:microsoft.com/office/officeart/2005/8/layout/orgChart1"/>
    <dgm:cxn modelId="{D2C2FF61-CD91-4D8A-8768-9F85409851A1}" type="presOf" srcId="{740577E3-7B7D-4013-8FEB-CBCE6966CC8F}" destId="{3DE80AC6-7D24-4FE6-8B86-53EE4B132F1F}" srcOrd="1" destOrd="0" presId="urn:microsoft.com/office/officeart/2005/8/layout/orgChart1"/>
    <dgm:cxn modelId="{AD111B8C-16E6-4956-8F8F-027C5D117C1B}" type="presOf" srcId="{E1B02922-974C-4A03-A683-1FC8879F8603}" destId="{93D29230-CFB7-4D87-8049-2F57DB0489CE}" srcOrd="0" destOrd="0" presId="urn:microsoft.com/office/officeart/2005/8/layout/orgChart1"/>
    <dgm:cxn modelId="{FA04378C-6B13-4AE0-A1AD-DDFE64A44631}" type="presOf" srcId="{74D78F5D-C9E6-46A3-A623-88973A599E08}" destId="{8A3878E7-C899-4588-9E73-00F02B7FDAD6}" srcOrd="0" destOrd="0" presId="urn:microsoft.com/office/officeart/2005/8/layout/orgChart1"/>
    <dgm:cxn modelId="{85C38112-1138-4582-A1E7-B38ED822395F}" type="presOf" srcId="{C4C555B0-00CD-41E9-BC3D-FDA9B6516FC3}" destId="{BB88E13D-CAA1-47B4-8C57-CB9BEE524CD3}" srcOrd="1" destOrd="0" presId="urn:microsoft.com/office/officeart/2005/8/layout/orgChart1"/>
    <dgm:cxn modelId="{DEE05A3C-2E07-429E-A277-1F53ED37A3CE}" type="presOf" srcId="{D475EF03-9C92-446E-9AF8-9135B4458864}" destId="{862F27F4-278B-4F22-A2D0-47101DC648A4}" srcOrd="1" destOrd="0" presId="urn:microsoft.com/office/officeart/2005/8/layout/orgChart1"/>
    <dgm:cxn modelId="{997B846B-EF83-4700-9DB1-F6159EF0E203}" srcId="{2FE000FF-62B0-462F-85EE-E4D081734929}" destId="{72EA8652-4A6D-4A87-9835-DD6EE16CE6D8}" srcOrd="2" destOrd="0" parTransId="{DE85DA65-BD24-438E-8FE4-62FF24AFE019}" sibTransId="{0B97D9E4-239C-4D38-9D2B-A0B34B4C66A5}"/>
    <dgm:cxn modelId="{FF6713E8-FEFA-476A-9C3D-4E3FD8C498A9}" type="presOf" srcId="{F1556905-DAD1-449A-9346-4C91E2D09C45}" destId="{5383D0B5-2D21-4345-8407-C4020D79E7FF}" srcOrd="1" destOrd="0" presId="urn:microsoft.com/office/officeart/2005/8/layout/orgChart1"/>
    <dgm:cxn modelId="{F7BA4AA0-C25B-42D8-8332-30E35238CC78}" type="presOf" srcId="{C01D379E-8C1F-4D71-863B-53B15366C73C}" destId="{4BE36FEA-3F94-44AB-9EAC-54DBD8AA53A5}" srcOrd="0" destOrd="0" presId="urn:microsoft.com/office/officeart/2005/8/layout/orgChart1"/>
    <dgm:cxn modelId="{0F777659-78AB-4D59-AE2C-CFB33B8A7A61}" type="presOf" srcId="{72EA8652-4A6D-4A87-9835-DD6EE16CE6D8}" destId="{E3BEC528-87F2-4F25-9CD0-3B9CDF39A5D5}" srcOrd="0" destOrd="0" presId="urn:microsoft.com/office/officeart/2005/8/layout/orgChart1"/>
    <dgm:cxn modelId="{9C87B997-1C4D-4299-B1FD-308AB1AFE458}" srcId="{2FE000FF-62B0-462F-85EE-E4D081734929}" destId="{A08CB92B-D126-4A84-B131-D8D160C988FB}" srcOrd="1" destOrd="0" parTransId="{11B26F14-A64A-421F-AF82-CBECC242C3BB}" sibTransId="{1D802721-DB6A-408C-8B7E-202DE92FE526}"/>
    <dgm:cxn modelId="{F8CE698B-4E8E-4A22-BA1A-897BF31B9EF7}" type="presOf" srcId="{DAF6FC7C-D6E2-4133-A7FF-99C696074DB6}" destId="{6FCE9A78-36E9-499C-8AD0-CD5EB839DBEB}" srcOrd="1" destOrd="0" presId="urn:microsoft.com/office/officeart/2005/8/layout/orgChart1"/>
    <dgm:cxn modelId="{8AA7C923-DAB7-4776-81BB-AC136615CB5D}" type="presOf" srcId="{48D13BE9-CADF-4902-9036-C41B84AD98DB}" destId="{37616C84-4B76-4356-A653-B8113C8610A6}" srcOrd="0" destOrd="0" presId="urn:microsoft.com/office/officeart/2005/8/layout/orgChart1"/>
    <dgm:cxn modelId="{1A2BF668-A8FA-4BB3-9DCC-74284249D710}" srcId="{75AF6625-F6EA-44A0-9F4A-E876B122DE22}" destId="{C4960FFD-90BA-498D-B8A5-233EFFCB071E}" srcOrd="4" destOrd="0" parTransId="{C01D379E-8C1F-4D71-863B-53B15366C73C}" sibTransId="{E497F310-6849-44C1-B61C-14BE990329C9}"/>
    <dgm:cxn modelId="{E4B54EEF-BC8B-4BD2-BCCD-3A697BE061DD}" srcId="{807C3987-F912-4BCE-A595-A94EC5AF328C}" destId="{3C1D3D3E-1945-4E6C-854D-969C7C48679A}" srcOrd="0" destOrd="0" parTransId="{65457F53-F487-4D7A-8D20-9B03C4744DFF}" sibTransId="{3B9A0BCD-6CA4-4C53-AF9E-150C380A6F89}"/>
    <dgm:cxn modelId="{55DB67ED-124E-449A-ABC5-349F17F2E49B}" type="presOf" srcId="{72EA8652-4A6D-4A87-9835-DD6EE16CE6D8}" destId="{957ACA5C-AC4F-41E0-9BE6-58B1003B3143}" srcOrd="1" destOrd="0" presId="urn:microsoft.com/office/officeart/2005/8/layout/orgChart1"/>
    <dgm:cxn modelId="{3F797B24-8315-4D38-A451-ED151BF8AE58}" type="presOf" srcId="{36288839-F93B-456E-8DB5-B8F3B32657B5}" destId="{0FAC08A1-C36C-4E0E-A497-EC48F04488C6}" srcOrd="0" destOrd="0" presId="urn:microsoft.com/office/officeart/2005/8/layout/orgChart1"/>
    <dgm:cxn modelId="{44550B58-A147-47AA-A95E-7C9FC56C224A}" srcId="{6F97C2AA-522C-4B15-B06A-5F15CFC579D1}" destId="{8086C64E-F62E-43EB-A949-503048244A0E}" srcOrd="1" destOrd="0" parTransId="{ED668580-91E4-4A37-BB8B-7F06A4A174FC}" sibTransId="{542F38E2-AF75-4725-AF67-740FF171A11A}"/>
    <dgm:cxn modelId="{2E7C167A-AAF0-44F4-8FF5-FD96F11EE062}" type="presOf" srcId="{C3BAA738-9127-4A58-94E8-1447398807C6}" destId="{78D192AA-B501-4544-AC87-ED3FA4DEABF2}" srcOrd="0" destOrd="0" presId="urn:microsoft.com/office/officeart/2005/8/layout/orgChart1"/>
    <dgm:cxn modelId="{DDEC07A5-0E54-4F09-A5C6-DED85748305B}" type="presOf" srcId="{65457F53-F487-4D7A-8D20-9B03C4744DFF}" destId="{F3959FCA-8093-4D1E-ADC3-C6599E7F7D9F}" srcOrd="0" destOrd="0" presId="urn:microsoft.com/office/officeart/2005/8/layout/orgChart1"/>
    <dgm:cxn modelId="{2E413861-BD86-4EEB-AAAD-F9AE78FD76CB}" type="presOf" srcId="{7BC4583D-07A7-4978-9E8C-2E55E014A7D7}" destId="{90809464-4A89-40A7-BF13-A0482CA0CE93}" srcOrd="0" destOrd="0" presId="urn:microsoft.com/office/officeart/2005/8/layout/orgChart1"/>
    <dgm:cxn modelId="{3F0E1727-8FDD-4989-9886-D8896C5E23E4}" type="presOf" srcId="{0819D421-87AF-435F-8257-AF5F0A78F28A}" destId="{B4F67346-63AC-443F-BD8E-7FEFE1A33246}" srcOrd="0" destOrd="0" presId="urn:microsoft.com/office/officeart/2005/8/layout/orgChart1"/>
    <dgm:cxn modelId="{033C128D-07A9-4FBE-97D6-0637D92A8B87}" type="presOf" srcId="{75AF6625-F6EA-44A0-9F4A-E876B122DE22}" destId="{00A8B89F-6943-455C-A740-E0A359E74289}" srcOrd="0" destOrd="0" presId="urn:microsoft.com/office/officeart/2005/8/layout/orgChart1"/>
    <dgm:cxn modelId="{7AEB4E88-9571-4B7A-BB93-5726C40ED8E2}" type="presOf" srcId="{59755119-7F00-4764-8A49-C5A8D883AB0F}" destId="{37D1374C-761C-45D6-9167-BCF469EEEEE6}" srcOrd="1" destOrd="0" presId="urn:microsoft.com/office/officeart/2005/8/layout/orgChart1"/>
    <dgm:cxn modelId="{29D97EFB-1DBB-408F-8384-C9D790BA4196}" type="presOf" srcId="{CAF7DBB4-BD83-49F1-B6EB-A242EF5530A8}" destId="{AA36A1C6-B174-4321-BB02-0E5A0285E32E}" srcOrd="1" destOrd="0" presId="urn:microsoft.com/office/officeart/2005/8/layout/orgChart1"/>
    <dgm:cxn modelId="{AE1B9615-7F28-4488-981F-D5AB4FAA8AF5}" type="presOf" srcId="{7BB56503-5B70-4218-95C3-68E48CBE8D32}" destId="{E35FFE54-75C9-47FD-BE97-92798399A5B9}" srcOrd="0" destOrd="0" presId="urn:microsoft.com/office/officeart/2005/8/layout/orgChart1"/>
    <dgm:cxn modelId="{409FED72-BAE5-407C-BBB6-ED04A2F1AFAB}" type="presOf" srcId="{61187952-C2EF-4473-A4D8-D63E62046EC9}" destId="{D7B55A41-AA5B-4CC6-B147-BBB49508771F}" srcOrd="0" destOrd="0" presId="urn:microsoft.com/office/officeart/2005/8/layout/orgChart1"/>
    <dgm:cxn modelId="{CAA92D69-2E42-468F-A84A-3A42B2835A83}" srcId="{6F97C2AA-522C-4B15-B06A-5F15CFC579D1}" destId="{30A9FCC2-7C21-45AC-A805-1A7F4E1DFB37}" srcOrd="3" destOrd="0" parTransId="{DB51F64F-A056-4B88-9994-CDE3DDB1B923}" sibTransId="{D7432C33-14F5-4200-91CA-1F4ACBF3A885}"/>
    <dgm:cxn modelId="{8C19D7F2-44FA-4566-BCA3-F3720C5BCDAD}" srcId="{75AF6625-F6EA-44A0-9F4A-E876B122DE22}" destId="{C4C555B0-00CD-41E9-BC3D-FDA9B6516FC3}" srcOrd="0" destOrd="0" parTransId="{65F4C4E3-BB26-49F2-B67F-555148397124}" sibTransId="{EB4E47E0-3313-47B5-9390-FE640A9D4092}"/>
    <dgm:cxn modelId="{AF08E3F1-CE2E-4BFC-A519-629D8DBA8323}" type="presOf" srcId="{244F11E5-4D16-4EA1-8767-D6259A761D6B}" destId="{6789A7B0-394A-4C1E-A415-DE8459B5B370}" srcOrd="0" destOrd="0" presId="urn:microsoft.com/office/officeart/2005/8/layout/orgChart1"/>
    <dgm:cxn modelId="{A9328D0F-24E8-4857-9244-5C77C61109E5}" type="presOf" srcId="{30A9FCC2-7C21-45AC-A805-1A7F4E1DFB37}" destId="{747A00F6-6B07-48F8-A4BD-56840010875C}" srcOrd="0" destOrd="0" presId="urn:microsoft.com/office/officeart/2005/8/layout/orgChart1"/>
    <dgm:cxn modelId="{39350738-6F0D-4448-A06D-46DC265B261D}" type="presOf" srcId="{338FCFB7-B636-4E28-A3DA-19A7B0CAD11C}" destId="{FAAB402B-A3E1-4B77-B4E8-387AED6664CC}" srcOrd="0" destOrd="0" presId="urn:microsoft.com/office/officeart/2005/8/layout/orgChart1"/>
    <dgm:cxn modelId="{C1E093C8-0DB0-4938-87A6-D5FC53424D79}" srcId="{75AF6625-F6EA-44A0-9F4A-E876B122DE22}" destId="{48D13BE9-CADF-4902-9036-C41B84AD98DB}" srcOrd="5" destOrd="0" parTransId="{B34AC959-0A22-49B4-B9FE-3ECB4F698AFE}" sibTransId="{71F2AC63-5F53-45EA-8FFD-08F4C182DD54}"/>
    <dgm:cxn modelId="{9BFB452E-23B1-4A91-BDCB-CEE73AE80887}" srcId="{25E99469-92A7-4BB7-B051-7FA8923594DE}" destId="{F995955B-4E38-436C-B5DD-FAAF61BA3C6F}" srcOrd="3" destOrd="0" parTransId="{A2372A8E-E036-4A50-A2CF-15AF95E2B00D}" sibTransId="{B23E2A6C-B354-468C-B50C-22FA44E24D34}"/>
    <dgm:cxn modelId="{DEF182B4-6974-4C2A-9593-B150D8BCFE46}" type="presOf" srcId="{338FCFB7-B636-4E28-A3DA-19A7B0CAD11C}" destId="{A9EC151B-7445-459F-9A47-86C4AE3062B8}" srcOrd="1" destOrd="0" presId="urn:microsoft.com/office/officeart/2005/8/layout/orgChart1"/>
    <dgm:cxn modelId="{78ADB887-1D6C-463E-8896-05A99D781172}" type="presOf" srcId="{F0749613-E12A-4D71-B3D3-98F5F423D294}" destId="{865325C1-542E-42F3-A758-BAEB2A5D8DB7}" srcOrd="0" destOrd="0" presId="urn:microsoft.com/office/officeart/2005/8/layout/orgChart1"/>
    <dgm:cxn modelId="{801852E1-98DC-4FBF-8984-7B39C41C0039}" srcId="{DAF6FC7C-D6E2-4133-A7FF-99C696074DB6}" destId="{63C73E96-A775-4BE1-B2B7-AD3737381892}" srcOrd="1" destOrd="0" parTransId="{36288839-F93B-456E-8DB5-B8F3B32657B5}" sibTransId="{A0A9B7FA-459F-42F9-8842-6B8C508705F0}"/>
    <dgm:cxn modelId="{332C7558-3DF4-4952-8570-51D939023FF8}" type="presOf" srcId="{7D0D95C1-566B-48C7-A305-4738E7FA3081}" destId="{9004CC4B-67C7-403F-B2F6-CEDA49A4D495}" srcOrd="0" destOrd="0" presId="urn:microsoft.com/office/officeart/2005/8/layout/orgChart1"/>
    <dgm:cxn modelId="{3C8DF3F3-E4D5-49F1-A26C-973C4E8393EA}" type="presOf" srcId="{524DED43-36AD-4688-A322-17A5A851CC99}" destId="{646970AE-2545-4308-A5A3-6CA883636CA5}" srcOrd="0" destOrd="0" presId="urn:microsoft.com/office/officeart/2005/8/layout/orgChart1"/>
    <dgm:cxn modelId="{8BCBD9F3-5081-453C-BE77-2029D7598224}" type="presOf" srcId="{E70322D9-1B53-412F-BC16-AC8ED95D399E}" destId="{88A0F3D5-60A1-4AEF-8D47-BE8159F69FAF}" srcOrd="1" destOrd="0" presId="urn:microsoft.com/office/officeart/2005/8/layout/orgChart1"/>
    <dgm:cxn modelId="{1410A55C-039D-4A1C-BD3B-8245E7FC32B9}" type="presOf" srcId="{63C73E96-A775-4BE1-B2B7-AD3737381892}" destId="{122704BA-D8CE-44BD-A07F-1161BF2A6822}" srcOrd="1" destOrd="0" presId="urn:microsoft.com/office/officeart/2005/8/layout/orgChart1"/>
    <dgm:cxn modelId="{D5D0A53E-6A17-447D-942E-65DBB3136A93}" type="presOf" srcId="{740577E3-7B7D-4013-8FEB-CBCE6966CC8F}" destId="{88E0F603-A790-4B70-ABAE-5570E1C1F124}" srcOrd="0" destOrd="0" presId="urn:microsoft.com/office/officeart/2005/8/layout/orgChart1"/>
    <dgm:cxn modelId="{293DFA87-E19F-472E-8FE5-1DF24B4F8E37}" type="presOf" srcId="{63C73E96-A775-4BE1-B2B7-AD3737381892}" destId="{A36F06EF-1AED-4438-B6E7-B85C59A31C3A}" srcOrd="0" destOrd="0" presId="urn:microsoft.com/office/officeart/2005/8/layout/orgChart1"/>
    <dgm:cxn modelId="{C9C846E3-2186-47C5-96ED-82E94B33FA2A}" type="presOf" srcId="{642E4472-80BA-4D76-9A19-3977BC73E092}" destId="{0C033F72-1A93-4491-9131-BC62794C77EE}" srcOrd="0" destOrd="0" presId="urn:microsoft.com/office/officeart/2005/8/layout/orgChart1"/>
    <dgm:cxn modelId="{46D8AE22-B2B3-477A-A2FF-25CFD51557B1}" type="presOf" srcId="{D92CA6E8-38CC-459D-9BD0-E03953A91591}" destId="{5D4DCAB4-C0FE-4F51-9220-BDD922CC2FBC}" srcOrd="0" destOrd="0" presId="urn:microsoft.com/office/officeart/2005/8/layout/orgChart1"/>
    <dgm:cxn modelId="{81E680AE-A527-4F7A-A0C3-4B75D4A24A72}" type="presOf" srcId="{502EDFA5-44AF-4CE0-AE81-46590B67A829}" destId="{1967D139-1E34-4D8B-8B40-E97AE9089CCC}" srcOrd="0" destOrd="0" presId="urn:microsoft.com/office/officeart/2005/8/layout/orgChart1"/>
    <dgm:cxn modelId="{9B02A242-DEC1-49D4-8ACF-6F8F1BAC93E7}" type="presOf" srcId="{ED668580-91E4-4A37-BB8B-7F06A4A174FC}" destId="{E2D536F0-E487-4A00-9E34-6C11AFB833AB}" srcOrd="0" destOrd="0" presId="urn:microsoft.com/office/officeart/2005/8/layout/orgChart1"/>
    <dgm:cxn modelId="{A9F064B0-B071-4CBE-B4DD-0E1EB589CDBB}" type="presOf" srcId="{F78A7B3C-D9DF-41D5-86F7-6B869EAA8F9A}" destId="{2AF0346B-B45F-4047-A3CF-D0E7DB7EEAC1}" srcOrd="1" destOrd="0" presId="urn:microsoft.com/office/officeart/2005/8/layout/orgChart1"/>
    <dgm:cxn modelId="{B0FDF7A4-83F2-487F-BBD3-A230AAA18974}" type="presOf" srcId="{A8C51E87-340C-4E71-97D6-A3763DE84E91}" destId="{12EAB327-2517-493B-9F71-96E379BE70E1}" srcOrd="0" destOrd="0" presId="urn:microsoft.com/office/officeart/2005/8/layout/orgChart1"/>
    <dgm:cxn modelId="{64EF6D21-ECD3-4366-9D7F-122266FF3367}" srcId="{807C3987-F912-4BCE-A595-A94EC5AF328C}" destId="{722C6EE8-E072-4860-9C07-1AE089438FA1}" srcOrd="1" destOrd="0" parTransId="{B7439420-74FF-4F33-882B-D650D649F6DD}" sibTransId="{363C3D1B-1EE5-4EF7-83A2-3DF687AA9C6A}"/>
    <dgm:cxn modelId="{6238164C-E3D2-4FA1-BC2F-B1AB57A5CD36}" type="presOf" srcId="{9AC13BB0-A77B-41F3-902C-630F18A85A0D}" destId="{08E0E1B4-6735-445B-81B7-85ED573B7A98}" srcOrd="0" destOrd="0" presId="urn:microsoft.com/office/officeart/2005/8/layout/orgChart1"/>
    <dgm:cxn modelId="{B3183042-7743-4291-B129-4062C3E3DF11}" srcId="{59755119-7F00-4764-8A49-C5A8D883AB0F}" destId="{74D78F5D-C9E6-46A3-A623-88973A599E08}" srcOrd="2" destOrd="0" parTransId="{06B29248-9450-4590-B4C9-4BB2DE0F7C3D}" sibTransId="{06D68AA0-F08A-4FEC-AE25-DB6F34F059CF}"/>
    <dgm:cxn modelId="{81ECC8FE-26DE-4973-8B0B-92DAA75535C9}" type="presOf" srcId="{A47681F2-CFB6-4260-91C1-D5FCD546E5F0}" destId="{0B5ED4DB-6885-48F5-A405-5986F9B52123}" srcOrd="0" destOrd="0" presId="urn:microsoft.com/office/officeart/2005/8/layout/orgChart1"/>
    <dgm:cxn modelId="{10914185-5EC6-4267-8437-A678D7DE40F2}" type="presOf" srcId="{D92CA6E8-38CC-459D-9BD0-E03953A91591}" destId="{935BBE3D-5B5F-46C3-A0DB-284585655AEE}" srcOrd="1" destOrd="0" presId="urn:microsoft.com/office/officeart/2005/8/layout/orgChart1"/>
    <dgm:cxn modelId="{E6A5C1EA-D3BD-407E-BD78-E18214AB6296}" type="presOf" srcId="{8086C64E-F62E-43EB-A949-503048244A0E}" destId="{14BEFB61-72B4-41A6-956B-42133F10F5D4}" srcOrd="1" destOrd="0" presId="urn:microsoft.com/office/officeart/2005/8/layout/orgChart1"/>
    <dgm:cxn modelId="{5CD54C97-5B02-4A3F-8E76-D63D75AC51B7}" type="presOf" srcId="{EA012E07-E02E-4694-A166-9093CA0D7742}" destId="{324F560C-69CA-4F37-A229-EDDDFAA99CEE}" srcOrd="0" destOrd="0" presId="urn:microsoft.com/office/officeart/2005/8/layout/orgChart1"/>
    <dgm:cxn modelId="{C78120C9-B347-4164-9D11-4239D2D30DE0}" type="presOf" srcId="{F1556905-DAD1-449A-9346-4C91E2D09C45}" destId="{68C0A2C5-C394-4C9B-918E-09B70BB599B3}" srcOrd="0" destOrd="0" presId="urn:microsoft.com/office/officeart/2005/8/layout/orgChart1"/>
    <dgm:cxn modelId="{6EA37622-2623-41AF-9FC2-785EACDD9BAD}" type="presOf" srcId="{622B7051-2B75-4365-93A6-D6E55005B205}" destId="{9239ADE6-7120-45BC-836B-3D497E90E5F7}" srcOrd="0" destOrd="0" presId="urn:microsoft.com/office/officeart/2005/8/layout/orgChart1"/>
    <dgm:cxn modelId="{A947E36B-B60F-4ED4-8B50-A6ECFCD73E1F}" srcId="{F1556905-DAD1-449A-9346-4C91E2D09C45}" destId="{75AF6625-F6EA-44A0-9F4A-E876B122DE22}" srcOrd="0" destOrd="0" parTransId="{AF4723A5-63B6-42F0-8AD4-6D148F3A96D7}" sibTransId="{537D31B4-B502-4551-893D-32C49B85C251}"/>
    <dgm:cxn modelId="{036117DF-31E2-4297-B27B-6566EEEB11EF}" type="presOf" srcId="{107A49C1-0A9F-47C2-9763-CE8D6899E0F7}" destId="{AD35E1C5-93DB-467C-A7F7-2247B8034DBE}" srcOrd="0" destOrd="0" presId="urn:microsoft.com/office/officeart/2005/8/layout/orgChart1"/>
    <dgm:cxn modelId="{29AD6C57-8904-4AA4-A288-5ACE917D1559}" type="presOf" srcId="{F995955B-4E38-436C-B5DD-FAAF61BA3C6F}" destId="{9AEC1F17-E2C3-43FD-8DBA-CCCC7425C7D2}" srcOrd="0" destOrd="0" presId="urn:microsoft.com/office/officeart/2005/8/layout/orgChart1"/>
    <dgm:cxn modelId="{78C1DCDE-5C40-4A4D-97EC-2CBFDB1C8FA3}" type="presOf" srcId="{48D13BE9-CADF-4902-9036-C41B84AD98DB}" destId="{28288B20-A3F6-4102-9F4D-F2069A51C4B4}" srcOrd="1" destOrd="0" presId="urn:microsoft.com/office/officeart/2005/8/layout/orgChart1"/>
    <dgm:cxn modelId="{E7320895-3074-4617-B0FA-90779B5311ED}" srcId="{D92CA6E8-38CC-459D-9BD0-E03953A91591}" destId="{807C3987-F912-4BCE-A595-A94EC5AF328C}" srcOrd="2" destOrd="0" parTransId="{15D65C19-0AE5-488A-A99F-541B9C0D28C1}" sibTransId="{CD8A54C7-78A2-4E2F-8DAC-FBA8530F091B}"/>
    <dgm:cxn modelId="{16D3B934-D25A-4FCF-90E1-27279FF71E2B}" type="presOf" srcId="{E24B0EB0-105B-4974-8587-5CE09076AB94}" destId="{1456D4A1-3EFF-4B64-B30E-08A95CBE9751}" srcOrd="0" destOrd="0" presId="urn:microsoft.com/office/officeart/2005/8/layout/orgChart1"/>
    <dgm:cxn modelId="{50316064-81B2-4229-A4CC-BA434A0709DD}" type="presOf" srcId="{26AA1C94-6068-4763-B64F-C52CFECF7E13}" destId="{1B79EB25-3E8C-414C-A0A0-E6791C3CFDCA}" srcOrd="0" destOrd="0" presId="urn:microsoft.com/office/officeart/2005/8/layout/orgChart1"/>
    <dgm:cxn modelId="{907808A5-E3E1-4BE8-88CF-414B3564D621}" type="presOf" srcId="{B7439420-74FF-4F33-882B-D650D649F6DD}" destId="{34B76D98-A84E-4F5C-9B8A-B4200F276867}" srcOrd="0" destOrd="0" presId="urn:microsoft.com/office/officeart/2005/8/layout/orgChart1"/>
    <dgm:cxn modelId="{C07CE224-BD06-4408-A66D-E72E3521E22E}" type="presOf" srcId="{D475EF03-9C92-446E-9AF8-9135B4458864}" destId="{3E686A3E-C444-4631-9FD1-3FE3F274388E}" srcOrd="0" destOrd="0" presId="urn:microsoft.com/office/officeart/2005/8/layout/orgChart1"/>
    <dgm:cxn modelId="{A38F938A-7CDD-4CFC-8E5F-DD7C15E5B1A1}" srcId="{75AF6625-F6EA-44A0-9F4A-E876B122DE22}" destId="{F7424AAF-4D21-4483-9EC7-B2006900AA0D}" srcOrd="3" destOrd="0" parTransId="{0819D421-87AF-435F-8257-AF5F0A78F28A}" sibTransId="{DEDF185E-F4FD-4334-B871-FBC719ED9FB7}"/>
    <dgm:cxn modelId="{A510487D-49EB-41D3-A22A-DC595950350C}" type="presOf" srcId="{AF4723A5-63B6-42F0-8AD4-6D148F3A96D7}" destId="{49B25ACF-6830-4387-A46C-661879256F37}" srcOrd="0" destOrd="0" presId="urn:microsoft.com/office/officeart/2005/8/layout/orgChart1"/>
    <dgm:cxn modelId="{150E7CDC-1DAD-4690-88BB-2389D783B89B}" srcId="{59755119-7F00-4764-8A49-C5A8D883AB0F}" destId="{CF3EE023-CCBA-4158-B929-EE984B6A2039}" srcOrd="1" destOrd="0" parTransId="{AF88BDF0-9FF3-4D09-914F-CF6F6328D025}" sibTransId="{1834DC32-18FC-4A07-9B77-AD6E9FF0D967}"/>
    <dgm:cxn modelId="{AF509A51-F702-4886-A91A-6A8046676E76}" type="presOf" srcId="{0A44BB26-F388-43DC-9B35-87FB6C8E2087}" destId="{1396B108-A2A4-49CA-A6A8-A1D7EBAED0C7}" srcOrd="0" destOrd="0" presId="urn:microsoft.com/office/officeart/2005/8/layout/orgChart1"/>
    <dgm:cxn modelId="{F26C2416-C229-4E65-B671-1534E9B2818C}" type="presOf" srcId="{E70322D9-1B53-412F-BC16-AC8ED95D399E}" destId="{2F531616-7C47-4256-AC7B-4F5788CCDD67}" srcOrd="0" destOrd="0" presId="urn:microsoft.com/office/officeart/2005/8/layout/orgChart1"/>
    <dgm:cxn modelId="{52F29090-B3CA-418F-A4A5-2D8634744929}" type="presParOf" srcId="{AD35E1C5-93DB-467C-A7F7-2247B8034DBE}" destId="{BDF51B11-9702-4C75-9F4B-00AFDAF92F96}" srcOrd="0" destOrd="0" presId="urn:microsoft.com/office/officeart/2005/8/layout/orgChart1"/>
    <dgm:cxn modelId="{295E61E1-D046-4768-81FE-EAB5F492E9C0}" type="presParOf" srcId="{BDF51B11-9702-4C75-9F4B-00AFDAF92F96}" destId="{5A60031E-49A2-45F3-92DA-D9DFCE84B894}" srcOrd="0" destOrd="0" presId="urn:microsoft.com/office/officeart/2005/8/layout/orgChart1"/>
    <dgm:cxn modelId="{AF5149E8-4C2F-4D72-BD35-B42375788376}" type="presParOf" srcId="{5A60031E-49A2-45F3-92DA-D9DFCE84B894}" destId="{68C0A2C5-C394-4C9B-918E-09B70BB599B3}" srcOrd="0" destOrd="0" presId="urn:microsoft.com/office/officeart/2005/8/layout/orgChart1"/>
    <dgm:cxn modelId="{4D5A64F8-ABB7-4683-8528-4B9D9DEEE336}" type="presParOf" srcId="{5A60031E-49A2-45F3-92DA-D9DFCE84B894}" destId="{5383D0B5-2D21-4345-8407-C4020D79E7FF}" srcOrd="1" destOrd="0" presId="urn:microsoft.com/office/officeart/2005/8/layout/orgChart1"/>
    <dgm:cxn modelId="{405C2EA2-9CCF-4736-A640-4D671BE86B71}" type="presParOf" srcId="{BDF51B11-9702-4C75-9F4B-00AFDAF92F96}" destId="{F2CB2C61-3F8B-4D24-B047-A7908895AD20}" srcOrd="1" destOrd="0" presId="urn:microsoft.com/office/officeart/2005/8/layout/orgChart1"/>
    <dgm:cxn modelId="{C1EE6EC0-95E1-4858-A38B-40ED0A9A1EF1}" type="presParOf" srcId="{F2CB2C61-3F8B-4D24-B047-A7908895AD20}" destId="{49B25ACF-6830-4387-A46C-661879256F37}" srcOrd="0" destOrd="0" presId="urn:microsoft.com/office/officeart/2005/8/layout/orgChart1"/>
    <dgm:cxn modelId="{C66402E6-DFBD-421C-9B82-1975036BD8EB}" type="presParOf" srcId="{F2CB2C61-3F8B-4D24-B047-A7908895AD20}" destId="{F122D363-77FD-4118-9D11-B4FE819C65C0}" srcOrd="1" destOrd="0" presId="urn:microsoft.com/office/officeart/2005/8/layout/orgChart1"/>
    <dgm:cxn modelId="{6E8A2BF1-6504-4FA5-80D5-C3174AEAE920}" type="presParOf" srcId="{F122D363-77FD-4118-9D11-B4FE819C65C0}" destId="{B8916BF5-9392-4A6C-B7CE-DDED1FED8F44}" srcOrd="0" destOrd="0" presId="urn:microsoft.com/office/officeart/2005/8/layout/orgChart1"/>
    <dgm:cxn modelId="{07F68FF1-EF2A-48E9-9049-DD70F00CE91E}" type="presParOf" srcId="{B8916BF5-9392-4A6C-B7CE-DDED1FED8F44}" destId="{00A8B89F-6943-455C-A740-E0A359E74289}" srcOrd="0" destOrd="0" presId="urn:microsoft.com/office/officeart/2005/8/layout/orgChart1"/>
    <dgm:cxn modelId="{79D9B6C3-A947-4F6B-BABC-5E1A81067A3B}" type="presParOf" srcId="{B8916BF5-9392-4A6C-B7CE-DDED1FED8F44}" destId="{184D42EB-EFEE-44C4-B011-20AFC23221B7}" srcOrd="1" destOrd="0" presId="urn:microsoft.com/office/officeart/2005/8/layout/orgChart1"/>
    <dgm:cxn modelId="{6E885956-BD3D-4413-976A-7D6C71DDD0E7}" type="presParOf" srcId="{F122D363-77FD-4118-9D11-B4FE819C65C0}" destId="{9F19CD4A-C5CC-47AC-B42C-9448A2A0C590}" srcOrd="1" destOrd="0" presId="urn:microsoft.com/office/officeart/2005/8/layout/orgChart1"/>
    <dgm:cxn modelId="{5BEBC383-322F-4226-8390-D2C02D4E39D0}" type="presParOf" srcId="{9F19CD4A-C5CC-47AC-B42C-9448A2A0C590}" destId="{DD3F726A-E855-46ED-9D0B-5EDF3F2B0689}" srcOrd="0" destOrd="0" presId="urn:microsoft.com/office/officeart/2005/8/layout/orgChart1"/>
    <dgm:cxn modelId="{F97150ED-A4E9-4A28-BCEC-E1F23021F063}" type="presParOf" srcId="{9F19CD4A-C5CC-47AC-B42C-9448A2A0C590}" destId="{27338A63-632F-4C00-AF83-2FDE7C75C67D}" srcOrd="1" destOrd="0" presId="urn:microsoft.com/office/officeart/2005/8/layout/orgChart1"/>
    <dgm:cxn modelId="{4C65B865-4B8E-4E0A-8200-C13EF3B93AD4}" type="presParOf" srcId="{27338A63-632F-4C00-AF83-2FDE7C75C67D}" destId="{4F7EF47C-205E-47AA-A1BA-97A15FC116D9}" srcOrd="0" destOrd="0" presId="urn:microsoft.com/office/officeart/2005/8/layout/orgChart1"/>
    <dgm:cxn modelId="{8BF332E7-6347-48A5-A152-F99D275CEBE6}" type="presParOf" srcId="{4F7EF47C-205E-47AA-A1BA-97A15FC116D9}" destId="{D4BD007D-B14D-4086-A8DF-AC6F2DE789EF}" srcOrd="0" destOrd="0" presId="urn:microsoft.com/office/officeart/2005/8/layout/orgChart1"/>
    <dgm:cxn modelId="{7E995C26-AA3A-426F-BE53-77E8A545AD13}" type="presParOf" srcId="{4F7EF47C-205E-47AA-A1BA-97A15FC116D9}" destId="{BB88E13D-CAA1-47B4-8C57-CB9BEE524CD3}" srcOrd="1" destOrd="0" presId="urn:microsoft.com/office/officeart/2005/8/layout/orgChart1"/>
    <dgm:cxn modelId="{45DC238A-C39B-4466-9116-0845DD44EB39}" type="presParOf" srcId="{27338A63-632F-4C00-AF83-2FDE7C75C67D}" destId="{D55EC734-06E4-4BDB-9D53-2FB80AE54F26}" srcOrd="1" destOrd="0" presId="urn:microsoft.com/office/officeart/2005/8/layout/orgChart1"/>
    <dgm:cxn modelId="{3780FDAC-BF28-47AA-96A5-CAD4B766B0E7}" type="presParOf" srcId="{27338A63-632F-4C00-AF83-2FDE7C75C67D}" destId="{6AE71231-A83B-431F-B3C0-E48876B0AA11}" srcOrd="2" destOrd="0" presId="urn:microsoft.com/office/officeart/2005/8/layout/orgChart1"/>
    <dgm:cxn modelId="{3FD77F47-3A6C-45BF-BB0C-A74FC6E73FC9}" type="presParOf" srcId="{9F19CD4A-C5CC-47AC-B42C-9448A2A0C590}" destId="{0C033F72-1A93-4491-9131-BC62794C77EE}" srcOrd="2" destOrd="0" presId="urn:microsoft.com/office/officeart/2005/8/layout/orgChart1"/>
    <dgm:cxn modelId="{305C83C9-E281-45FC-AB77-C995BBCF7B00}" type="presParOf" srcId="{9F19CD4A-C5CC-47AC-B42C-9448A2A0C590}" destId="{E4710234-EDF2-43C0-84AA-5EC37A34F6A3}" srcOrd="3" destOrd="0" presId="urn:microsoft.com/office/officeart/2005/8/layout/orgChart1"/>
    <dgm:cxn modelId="{54B35F39-4067-4888-8351-55DE709786E6}" type="presParOf" srcId="{E4710234-EDF2-43C0-84AA-5EC37A34F6A3}" destId="{C58E40AE-0451-4D95-B4F7-EB5A9557DC85}" srcOrd="0" destOrd="0" presId="urn:microsoft.com/office/officeart/2005/8/layout/orgChart1"/>
    <dgm:cxn modelId="{B8CACE70-B96E-4D46-BE6A-5DB1072043DF}" type="presParOf" srcId="{C58E40AE-0451-4D95-B4F7-EB5A9557DC85}" destId="{865325C1-542E-42F3-A758-BAEB2A5D8DB7}" srcOrd="0" destOrd="0" presId="urn:microsoft.com/office/officeart/2005/8/layout/orgChart1"/>
    <dgm:cxn modelId="{814AF609-2A33-435C-94A8-F3885F2884FF}" type="presParOf" srcId="{C58E40AE-0451-4D95-B4F7-EB5A9557DC85}" destId="{353E3A08-8BCA-4B95-A292-99C3B313B5F5}" srcOrd="1" destOrd="0" presId="urn:microsoft.com/office/officeart/2005/8/layout/orgChart1"/>
    <dgm:cxn modelId="{2CB4A562-7BA7-4D76-AB43-D1E0E550B6A4}" type="presParOf" srcId="{E4710234-EDF2-43C0-84AA-5EC37A34F6A3}" destId="{D1A32180-166A-4409-B31C-FFD1FBCC2E79}" srcOrd="1" destOrd="0" presId="urn:microsoft.com/office/officeart/2005/8/layout/orgChart1"/>
    <dgm:cxn modelId="{2AFB2B5D-5E84-463B-A50F-0C3D453D93CA}" type="presParOf" srcId="{E4710234-EDF2-43C0-84AA-5EC37A34F6A3}" destId="{4BBBA418-B484-4196-B067-ECEC62C7694A}" srcOrd="2" destOrd="0" presId="urn:microsoft.com/office/officeart/2005/8/layout/orgChart1"/>
    <dgm:cxn modelId="{1E0EC44C-B4FA-4A9B-91D2-8E6CEA4F5D0F}" type="presParOf" srcId="{9F19CD4A-C5CC-47AC-B42C-9448A2A0C590}" destId="{08E0E1B4-6735-445B-81B7-85ED573B7A98}" srcOrd="4" destOrd="0" presId="urn:microsoft.com/office/officeart/2005/8/layout/orgChart1"/>
    <dgm:cxn modelId="{DF9BB0AE-B57F-45CF-B165-B2504B2B5FEE}" type="presParOf" srcId="{9F19CD4A-C5CC-47AC-B42C-9448A2A0C590}" destId="{9E2F77E8-CCDA-4912-838F-09E12833A293}" srcOrd="5" destOrd="0" presId="urn:microsoft.com/office/officeart/2005/8/layout/orgChart1"/>
    <dgm:cxn modelId="{880CC9BC-1E50-4D81-A398-B89C764B3E0F}" type="presParOf" srcId="{9E2F77E8-CCDA-4912-838F-09E12833A293}" destId="{3165CEC1-7AEB-4074-BAFB-5D5ACDC8FC50}" srcOrd="0" destOrd="0" presId="urn:microsoft.com/office/officeart/2005/8/layout/orgChart1"/>
    <dgm:cxn modelId="{D221AB3E-94F2-4DA3-BCFB-4AD7C3651D90}" type="presParOf" srcId="{3165CEC1-7AEB-4074-BAFB-5D5ACDC8FC50}" destId="{F4E1BFAF-C223-4A44-A15D-0A29FE68ED1A}" srcOrd="0" destOrd="0" presId="urn:microsoft.com/office/officeart/2005/8/layout/orgChart1"/>
    <dgm:cxn modelId="{93D97FB3-6BCF-4E78-9E8D-F339AA9A2AC4}" type="presParOf" srcId="{3165CEC1-7AEB-4074-BAFB-5D5ACDC8FC50}" destId="{2AF0346B-B45F-4047-A3CF-D0E7DB7EEAC1}" srcOrd="1" destOrd="0" presId="urn:microsoft.com/office/officeart/2005/8/layout/orgChart1"/>
    <dgm:cxn modelId="{1AC08C74-6BF7-41E8-9411-D90E21839084}" type="presParOf" srcId="{9E2F77E8-CCDA-4912-838F-09E12833A293}" destId="{EEA50164-E49E-4D23-B351-943B656C47A2}" srcOrd="1" destOrd="0" presId="urn:microsoft.com/office/officeart/2005/8/layout/orgChart1"/>
    <dgm:cxn modelId="{9C45101F-0BBB-49E2-8B4C-0359756430EC}" type="presParOf" srcId="{9E2F77E8-CCDA-4912-838F-09E12833A293}" destId="{F3FB6B90-876D-4816-9F78-C914E28B8A07}" srcOrd="2" destOrd="0" presId="urn:microsoft.com/office/officeart/2005/8/layout/orgChart1"/>
    <dgm:cxn modelId="{4ACC436E-EB40-4D9F-8563-5C8EED473E55}" type="presParOf" srcId="{9F19CD4A-C5CC-47AC-B42C-9448A2A0C590}" destId="{B4F67346-63AC-443F-BD8E-7FEFE1A33246}" srcOrd="6" destOrd="0" presId="urn:microsoft.com/office/officeart/2005/8/layout/orgChart1"/>
    <dgm:cxn modelId="{287EC229-5D0D-4C28-BF48-FA0EB1ECFD3A}" type="presParOf" srcId="{9F19CD4A-C5CC-47AC-B42C-9448A2A0C590}" destId="{6F8D68D1-C35A-4AA1-A1CC-136B22ACF824}" srcOrd="7" destOrd="0" presId="urn:microsoft.com/office/officeart/2005/8/layout/orgChart1"/>
    <dgm:cxn modelId="{C7AF02B3-7706-4F77-8FD3-97272E0022C9}" type="presParOf" srcId="{6F8D68D1-C35A-4AA1-A1CC-136B22ACF824}" destId="{6B494310-9326-4F4C-AD62-6CEFBA0D1FA7}" srcOrd="0" destOrd="0" presId="urn:microsoft.com/office/officeart/2005/8/layout/orgChart1"/>
    <dgm:cxn modelId="{957E47D0-FC94-49FC-8F9D-7C39DC194114}" type="presParOf" srcId="{6B494310-9326-4F4C-AD62-6CEFBA0D1FA7}" destId="{FC1D00CF-D11B-4B66-B3FE-8816CC6D08DE}" srcOrd="0" destOrd="0" presId="urn:microsoft.com/office/officeart/2005/8/layout/orgChart1"/>
    <dgm:cxn modelId="{A3F95EAA-9ACC-4A1A-8A1D-DE9FBEB974D9}" type="presParOf" srcId="{6B494310-9326-4F4C-AD62-6CEFBA0D1FA7}" destId="{633ED8B0-D59F-402E-8044-8124C19035A9}" srcOrd="1" destOrd="0" presId="urn:microsoft.com/office/officeart/2005/8/layout/orgChart1"/>
    <dgm:cxn modelId="{8E6060DB-8E44-480B-B339-B9CC0662AFE8}" type="presParOf" srcId="{6F8D68D1-C35A-4AA1-A1CC-136B22ACF824}" destId="{69A6C59E-4DAD-46A3-88C6-3CA0A3BCB448}" srcOrd="1" destOrd="0" presId="urn:microsoft.com/office/officeart/2005/8/layout/orgChart1"/>
    <dgm:cxn modelId="{9DB5AE92-4E0F-46C5-819A-AA28BD0E36B9}" type="presParOf" srcId="{6F8D68D1-C35A-4AA1-A1CC-136B22ACF824}" destId="{0F246722-5384-403B-9201-98B6431C120E}" srcOrd="2" destOrd="0" presId="urn:microsoft.com/office/officeart/2005/8/layout/orgChart1"/>
    <dgm:cxn modelId="{D56C2A35-AC58-45B2-8EA4-6910619CE911}" type="presParOf" srcId="{9F19CD4A-C5CC-47AC-B42C-9448A2A0C590}" destId="{4BE36FEA-3F94-44AB-9EAC-54DBD8AA53A5}" srcOrd="8" destOrd="0" presId="urn:microsoft.com/office/officeart/2005/8/layout/orgChart1"/>
    <dgm:cxn modelId="{ADB6570C-FDBC-48F0-A85B-959CEF50C831}" type="presParOf" srcId="{9F19CD4A-C5CC-47AC-B42C-9448A2A0C590}" destId="{8F308936-B170-48B1-8894-1245FB35824F}" srcOrd="9" destOrd="0" presId="urn:microsoft.com/office/officeart/2005/8/layout/orgChart1"/>
    <dgm:cxn modelId="{EA3C2D02-B0C0-4934-8B1E-8B09A27B4B0F}" type="presParOf" srcId="{8F308936-B170-48B1-8894-1245FB35824F}" destId="{419D384B-059B-4876-94B8-C4D4FBDAB02D}" srcOrd="0" destOrd="0" presId="urn:microsoft.com/office/officeart/2005/8/layout/orgChart1"/>
    <dgm:cxn modelId="{2D4D59C1-19B3-463F-AFBF-A658F1553AC0}" type="presParOf" srcId="{419D384B-059B-4876-94B8-C4D4FBDAB02D}" destId="{5E66003A-3BC3-4A74-929A-04E12EDE4B8A}" srcOrd="0" destOrd="0" presId="urn:microsoft.com/office/officeart/2005/8/layout/orgChart1"/>
    <dgm:cxn modelId="{85126F2A-E501-4EC3-A3E7-2F513071EE34}" type="presParOf" srcId="{419D384B-059B-4876-94B8-C4D4FBDAB02D}" destId="{BAD4B703-BBEC-4ED8-87BB-0A9568C0A6A4}" srcOrd="1" destOrd="0" presId="urn:microsoft.com/office/officeart/2005/8/layout/orgChart1"/>
    <dgm:cxn modelId="{40005FF0-1B91-4FAB-AB74-88400D673894}" type="presParOf" srcId="{8F308936-B170-48B1-8894-1245FB35824F}" destId="{88D4715E-1BE8-4E5A-A3D9-AA66B3ED355C}" srcOrd="1" destOrd="0" presId="urn:microsoft.com/office/officeart/2005/8/layout/orgChart1"/>
    <dgm:cxn modelId="{9D44395E-0B8F-45B1-A4DB-505BF51569EF}" type="presParOf" srcId="{8F308936-B170-48B1-8894-1245FB35824F}" destId="{DC971B34-DBC9-4983-A92C-1C59048AA855}" srcOrd="2" destOrd="0" presId="urn:microsoft.com/office/officeart/2005/8/layout/orgChart1"/>
    <dgm:cxn modelId="{DC24D7B6-16A4-4E4D-B200-A98B77CF6E14}" type="presParOf" srcId="{9F19CD4A-C5CC-47AC-B42C-9448A2A0C590}" destId="{E13035B2-B616-491B-B215-980BF69C85C5}" srcOrd="10" destOrd="0" presId="urn:microsoft.com/office/officeart/2005/8/layout/orgChart1"/>
    <dgm:cxn modelId="{7C79EB9A-1013-4BC0-A98B-075044C54E5A}" type="presParOf" srcId="{9F19CD4A-C5CC-47AC-B42C-9448A2A0C590}" destId="{60D57922-6CC1-4EF6-8DBC-B472AA1B9645}" srcOrd="11" destOrd="0" presId="urn:microsoft.com/office/officeart/2005/8/layout/orgChart1"/>
    <dgm:cxn modelId="{590C0BC3-77DF-4C25-AC27-211C5C3739BF}" type="presParOf" srcId="{60D57922-6CC1-4EF6-8DBC-B472AA1B9645}" destId="{8BA2C791-553D-4F12-930D-F130A955446D}" srcOrd="0" destOrd="0" presId="urn:microsoft.com/office/officeart/2005/8/layout/orgChart1"/>
    <dgm:cxn modelId="{74B7B12A-328D-4110-A73F-95A59363ABFB}" type="presParOf" srcId="{8BA2C791-553D-4F12-930D-F130A955446D}" destId="{37616C84-4B76-4356-A653-B8113C8610A6}" srcOrd="0" destOrd="0" presId="urn:microsoft.com/office/officeart/2005/8/layout/orgChart1"/>
    <dgm:cxn modelId="{A4BE23AF-DBC7-4F6E-AA03-ED5AECB6C081}" type="presParOf" srcId="{8BA2C791-553D-4F12-930D-F130A955446D}" destId="{28288B20-A3F6-4102-9F4D-F2069A51C4B4}" srcOrd="1" destOrd="0" presId="urn:microsoft.com/office/officeart/2005/8/layout/orgChart1"/>
    <dgm:cxn modelId="{4C3543B8-3ACD-4EBB-A5F3-AD0034494C87}" type="presParOf" srcId="{60D57922-6CC1-4EF6-8DBC-B472AA1B9645}" destId="{10C42DD1-30BC-45A1-A2BD-4983347B6FDA}" srcOrd="1" destOrd="0" presId="urn:microsoft.com/office/officeart/2005/8/layout/orgChart1"/>
    <dgm:cxn modelId="{C21DD07A-43F4-4A7D-AC45-4F9F4AEFBC30}" type="presParOf" srcId="{60D57922-6CC1-4EF6-8DBC-B472AA1B9645}" destId="{028399FE-D974-41EE-B869-4B6A39717133}" srcOrd="2" destOrd="0" presId="urn:microsoft.com/office/officeart/2005/8/layout/orgChart1"/>
    <dgm:cxn modelId="{EE87901F-E07E-4C1A-825C-08AA88F8163C}" type="presParOf" srcId="{F122D363-77FD-4118-9D11-B4FE819C65C0}" destId="{C3CB53BA-1A99-483E-A032-780BCBB63478}" srcOrd="2" destOrd="0" presId="urn:microsoft.com/office/officeart/2005/8/layout/orgChart1"/>
    <dgm:cxn modelId="{97D40FD6-2096-4A59-AB12-4835A2628A7D}" type="presParOf" srcId="{F2CB2C61-3F8B-4D24-B047-A7908895AD20}" destId="{D7B55A41-AA5B-4CC6-B147-BBB49508771F}" srcOrd="2" destOrd="0" presId="urn:microsoft.com/office/officeart/2005/8/layout/orgChart1"/>
    <dgm:cxn modelId="{F93C550F-E0A0-4D2F-B40A-8A06E483CDBC}" type="presParOf" srcId="{F2CB2C61-3F8B-4D24-B047-A7908895AD20}" destId="{9D856BAD-BD5A-471A-A584-6ED20A3FFB22}" srcOrd="3" destOrd="0" presId="urn:microsoft.com/office/officeart/2005/8/layout/orgChart1"/>
    <dgm:cxn modelId="{532E528B-BEA1-43E9-BEED-AB54987DECC4}" type="presParOf" srcId="{9D856BAD-BD5A-471A-A584-6ED20A3FFB22}" destId="{9C0AB95F-4A14-4777-B894-19E6C3250F31}" srcOrd="0" destOrd="0" presId="urn:microsoft.com/office/officeart/2005/8/layout/orgChart1"/>
    <dgm:cxn modelId="{68DF744A-7A92-4FF2-B06B-B3819813B49F}" type="presParOf" srcId="{9C0AB95F-4A14-4777-B894-19E6C3250F31}" destId="{0AAB3CE3-C9EC-46F1-B230-A2C10DFE52EB}" srcOrd="0" destOrd="0" presId="urn:microsoft.com/office/officeart/2005/8/layout/orgChart1"/>
    <dgm:cxn modelId="{AF41BB93-0083-41F4-A65F-9B56622A183D}" type="presParOf" srcId="{9C0AB95F-4A14-4777-B894-19E6C3250F31}" destId="{4E335B9C-648D-4974-BD42-EB8C8C300BE6}" srcOrd="1" destOrd="0" presId="urn:microsoft.com/office/officeart/2005/8/layout/orgChart1"/>
    <dgm:cxn modelId="{85D2EF36-668C-47DE-8860-2C8B08257918}" type="presParOf" srcId="{9D856BAD-BD5A-471A-A584-6ED20A3FFB22}" destId="{C39389F9-7603-4287-88BA-9E5844B9E638}" srcOrd="1" destOrd="0" presId="urn:microsoft.com/office/officeart/2005/8/layout/orgChart1"/>
    <dgm:cxn modelId="{7861AF15-2675-4AC0-94A4-1DCDAB302832}" type="presParOf" srcId="{C39389F9-7603-4287-88BA-9E5844B9E638}" destId="{0B5ED4DB-6885-48F5-A405-5986F9B52123}" srcOrd="0" destOrd="0" presId="urn:microsoft.com/office/officeart/2005/8/layout/orgChart1"/>
    <dgm:cxn modelId="{6092F9F6-CF42-4482-A63E-AC2C8C4F00F2}" type="presParOf" srcId="{C39389F9-7603-4287-88BA-9E5844B9E638}" destId="{7C466D1E-6799-44EB-A982-C0F613D1ACA1}" srcOrd="1" destOrd="0" presId="urn:microsoft.com/office/officeart/2005/8/layout/orgChart1"/>
    <dgm:cxn modelId="{850FF164-2A54-4F23-8B44-659DE952AF24}" type="presParOf" srcId="{7C466D1E-6799-44EB-A982-C0F613D1ACA1}" destId="{87573BDD-8FBF-49A8-B3A3-146EAE408AD2}" srcOrd="0" destOrd="0" presId="urn:microsoft.com/office/officeart/2005/8/layout/orgChart1"/>
    <dgm:cxn modelId="{C1A7A853-26AC-4C87-8C73-F68990F50B9C}" type="presParOf" srcId="{87573BDD-8FBF-49A8-B3A3-146EAE408AD2}" destId="{2F531616-7C47-4256-AC7B-4F5788CCDD67}" srcOrd="0" destOrd="0" presId="urn:microsoft.com/office/officeart/2005/8/layout/orgChart1"/>
    <dgm:cxn modelId="{74D9B8D8-6878-4340-9602-1BC68A51CBBC}" type="presParOf" srcId="{87573BDD-8FBF-49A8-B3A3-146EAE408AD2}" destId="{88A0F3D5-60A1-4AEF-8D47-BE8159F69FAF}" srcOrd="1" destOrd="0" presId="urn:microsoft.com/office/officeart/2005/8/layout/orgChart1"/>
    <dgm:cxn modelId="{2F69255C-0E07-4132-B431-77BA9B4329C7}" type="presParOf" srcId="{7C466D1E-6799-44EB-A982-C0F613D1ACA1}" destId="{B1F2E3BC-9A59-483B-A07F-12568CF5901F}" srcOrd="1" destOrd="0" presId="urn:microsoft.com/office/officeart/2005/8/layout/orgChart1"/>
    <dgm:cxn modelId="{62BC09D2-E4EB-4910-B41D-C98809016FE1}" type="presParOf" srcId="{7C466D1E-6799-44EB-A982-C0F613D1ACA1}" destId="{9DFE24B8-1343-4514-81B4-A6E3C3C168CC}" srcOrd="2" destOrd="0" presId="urn:microsoft.com/office/officeart/2005/8/layout/orgChart1"/>
    <dgm:cxn modelId="{18A5ED4C-4500-40A2-AA9D-4C798077CB59}" type="presParOf" srcId="{C39389F9-7603-4287-88BA-9E5844B9E638}" destId="{324F560C-69CA-4F37-A229-EDDDFAA99CEE}" srcOrd="2" destOrd="0" presId="urn:microsoft.com/office/officeart/2005/8/layout/orgChart1"/>
    <dgm:cxn modelId="{190A2DEB-8A55-4AAB-B943-FD3A20F57DE4}" type="presParOf" srcId="{C39389F9-7603-4287-88BA-9E5844B9E638}" destId="{4A99BFB1-9347-4D2A-852B-AB21A34A7297}" srcOrd="3" destOrd="0" presId="urn:microsoft.com/office/officeart/2005/8/layout/orgChart1"/>
    <dgm:cxn modelId="{252F5E4A-79B5-4ABB-896A-BF7637747A24}" type="presParOf" srcId="{4A99BFB1-9347-4D2A-852B-AB21A34A7297}" destId="{A45F8B6D-9FFA-4231-8538-55A1C20C2DAE}" srcOrd="0" destOrd="0" presId="urn:microsoft.com/office/officeart/2005/8/layout/orgChart1"/>
    <dgm:cxn modelId="{5524AF83-8631-44DB-B0C6-D18F70A4F296}" type="presParOf" srcId="{A45F8B6D-9FFA-4231-8538-55A1C20C2DAE}" destId="{9239ADE6-7120-45BC-836B-3D497E90E5F7}" srcOrd="0" destOrd="0" presId="urn:microsoft.com/office/officeart/2005/8/layout/orgChart1"/>
    <dgm:cxn modelId="{F418FC5D-CEEF-4BD1-A386-4A72DEA57FC3}" type="presParOf" srcId="{A45F8B6D-9FFA-4231-8538-55A1C20C2DAE}" destId="{939F8692-D3AD-4494-AB8F-ACBC82A859DD}" srcOrd="1" destOrd="0" presId="urn:microsoft.com/office/officeart/2005/8/layout/orgChart1"/>
    <dgm:cxn modelId="{9ED0392E-C8AC-49CA-8D28-67806885DD45}" type="presParOf" srcId="{4A99BFB1-9347-4D2A-852B-AB21A34A7297}" destId="{01625F5F-0D05-49B4-873C-80CC77B2B1B5}" srcOrd="1" destOrd="0" presId="urn:microsoft.com/office/officeart/2005/8/layout/orgChart1"/>
    <dgm:cxn modelId="{F91F9E28-9F8F-4825-92B1-53B7E12C5244}" type="presParOf" srcId="{4A99BFB1-9347-4D2A-852B-AB21A34A7297}" destId="{BFC25B16-1652-4B5C-895F-25F3FF8CF477}" srcOrd="2" destOrd="0" presId="urn:microsoft.com/office/officeart/2005/8/layout/orgChart1"/>
    <dgm:cxn modelId="{2B457014-9DF7-4970-BD91-A0AD70647859}" type="presParOf" srcId="{C39389F9-7603-4287-88BA-9E5844B9E638}" destId="{1456D4A1-3EFF-4B64-B30E-08A95CBE9751}" srcOrd="4" destOrd="0" presId="urn:microsoft.com/office/officeart/2005/8/layout/orgChart1"/>
    <dgm:cxn modelId="{206BE430-8A67-4598-A00C-79E69387805A}" type="presParOf" srcId="{C39389F9-7603-4287-88BA-9E5844B9E638}" destId="{02DC95CF-76F8-4406-8C5A-BDBC1C9FC0E4}" srcOrd="5" destOrd="0" presId="urn:microsoft.com/office/officeart/2005/8/layout/orgChart1"/>
    <dgm:cxn modelId="{752D9FFF-A4BF-45B8-B76E-C8704F392180}" type="presParOf" srcId="{02DC95CF-76F8-4406-8C5A-BDBC1C9FC0E4}" destId="{70F0DA59-3C5A-4A5B-B833-053B9C583134}" srcOrd="0" destOrd="0" presId="urn:microsoft.com/office/officeart/2005/8/layout/orgChart1"/>
    <dgm:cxn modelId="{FFEF0CC7-3285-4859-AC82-18D70BA92A2D}" type="presParOf" srcId="{70F0DA59-3C5A-4A5B-B833-053B9C583134}" destId="{3E686A3E-C444-4631-9FD1-3FE3F274388E}" srcOrd="0" destOrd="0" presId="urn:microsoft.com/office/officeart/2005/8/layout/orgChart1"/>
    <dgm:cxn modelId="{CA4DF89C-14B6-4162-AA87-5F6A72C6D426}" type="presParOf" srcId="{70F0DA59-3C5A-4A5B-B833-053B9C583134}" destId="{862F27F4-278B-4F22-A2D0-47101DC648A4}" srcOrd="1" destOrd="0" presId="urn:microsoft.com/office/officeart/2005/8/layout/orgChart1"/>
    <dgm:cxn modelId="{F463A474-2BF2-414F-9360-81E50A357BD3}" type="presParOf" srcId="{02DC95CF-76F8-4406-8C5A-BDBC1C9FC0E4}" destId="{C38514E2-82CA-4574-9065-D18A3465D28A}" srcOrd="1" destOrd="0" presId="urn:microsoft.com/office/officeart/2005/8/layout/orgChart1"/>
    <dgm:cxn modelId="{7DD01EF9-74C1-4FDC-8425-1B0B3CC72F87}" type="presParOf" srcId="{02DC95CF-76F8-4406-8C5A-BDBC1C9FC0E4}" destId="{5971FEB2-D28E-4EF4-8B32-B0B6C46637BB}" srcOrd="2" destOrd="0" presId="urn:microsoft.com/office/officeart/2005/8/layout/orgChart1"/>
    <dgm:cxn modelId="{589A0BEC-6DAF-4C17-A502-673F5118DB48}" type="presParOf" srcId="{C39389F9-7603-4287-88BA-9E5844B9E638}" destId="{385614FA-9D1F-42A6-B16C-E629F86292C1}" srcOrd="6" destOrd="0" presId="urn:microsoft.com/office/officeart/2005/8/layout/orgChart1"/>
    <dgm:cxn modelId="{E06AD1F3-AD2E-457D-87FE-07F26B4EAFF6}" type="presParOf" srcId="{C39389F9-7603-4287-88BA-9E5844B9E638}" destId="{5A2C92AD-6733-4A59-A38F-6C381E7A0683}" srcOrd="7" destOrd="0" presId="urn:microsoft.com/office/officeart/2005/8/layout/orgChart1"/>
    <dgm:cxn modelId="{CFF3C227-1E80-4190-B571-3E9CADACA66E}" type="presParOf" srcId="{5A2C92AD-6733-4A59-A38F-6C381E7A0683}" destId="{088F211B-DB2B-4334-ADA7-80DCA6B22262}" srcOrd="0" destOrd="0" presId="urn:microsoft.com/office/officeart/2005/8/layout/orgChart1"/>
    <dgm:cxn modelId="{7679B575-8022-432B-8CDD-E950673CCAAD}" type="presParOf" srcId="{088F211B-DB2B-4334-ADA7-80DCA6B22262}" destId="{9AEC1F17-E2C3-43FD-8DBA-CCCC7425C7D2}" srcOrd="0" destOrd="0" presId="urn:microsoft.com/office/officeart/2005/8/layout/orgChart1"/>
    <dgm:cxn modelId="{A622B997-3DF0-4360-939F-5939761B19A4}" type="presParOf" srcId="{088F211B-DB2B-4334-ADA7-80DCA6B22262}" destId="{80AFA259-96B7-4BDE-BE09-5E0B3D80A261}" srcOrd="1" destOrd="0" presId="urn:microsoft.com/office/officeart/2005/8/layout/orgChart1"/>
    <dgm:cxn modelId="{A0631466-3878-44BE-A7CF-58A44FB3B4F4}" type="presParOf" srcId="{5A2C92AD-6733-4A59-A38F-6C381E7A0683}" destId="{19B5B114-3C4B-4159-B5CE-0FD87EC3C101}" srcOrd="1" destOrd="0" presId="urn:microsoft.com/office/officeart/2005/8/layout/orgChart1"/>
    <dgm:cxn modelId="{D20C96EF-9496-4112-AA0D-36CC8397BFEE}" type="presParOf" srcId="{5A2C92AD-6733-4A59-A38F-6C381E7A0683}" destId="{349FADA5-A18A-414D-A95B-609B16C24EBF}" srcOrd="2" destOrd="0" presId="urn:microsoft.com/office/officeart/2005/8/layout/orgChart1"/>
    <dgm:cxn modelId="{DDB1BC8E-A5C1-4414-828D-FB4FA74C4C6C}" type="presParOf" srcId="{C39389F9-7603-4287-88BA-9E5844B9E638}" destId="{F09ECFBF-BC46-4E04-AB71-460BE2B1CC57}" srcOrd="8" destOrd="0" presId="urn:microsoft.com/office/officeart/2005/8/layout/orgChart1"/>
    <dgm:cxn modelId="{FCC59526-8821-4FA5-B29D-56B95CA1359F}" type="presParOf" srcId="{C39389F9-7603-4287-88BA-9E5844B9E638}" destId="{89333E2D-EB40-4424-8E74-26E90EF30687}" srcOrd="9" destOrd="0" presId="urn:microsoft.com/office/officeart/2005/8/layout/orgChart1"/>
    <dgm:cxn modelId="{D2EFC787-031C-475B-A88B-AC525DFFEF09}" type="presParOf" srcId="{89333E2D-EB40-4424-8E74-26E90EF30687}" destId="{09883CD4-749E-4E9E-8B7F-F56A4CA059BB}" srcOrd="0" destOrd="0" presId="urn:microsoft.com/office/officeart/2005/8/layout/orgChart1"/>
    <dgm:cxn modelId="{D76D1E10-0802-489E-A1F9-55D8CD79E751}" type="presParOf" srcId="{09883CD4-749E-4E9E-8B7F-F56A4CA059BB}" destId="{97C6718F-6DDC-45D6-AE25-C8B108A7E95D}" srcOrd="0" destOrd="0" presId="urn:microsoft.com/office/officeart/2005/8/layout/orgChart1"/>
    <dgm:cxn modelId="{0D924978-932A-479F-9059-5BD4774B9FC6}" type="presParOf" srcId="{09883CD4-749E-4E9E-8B7F-F56A4CA059BB}" destId="{D9681108-DE15-44A2-BD91-63925923417C}" srcOrd="1" destOrd="0" presId="urn:microsoft.com/office/officeart/2005/8/layout/orgChart1"/>
    <dgm:cxn modelId="{84205A6F-911E-46A4-9373-BD7BA181F557}" type="presParOf" srcId="{89333E2D-EB40-4424-8E74-26E90EF30687}" destId="{78A1AF51-7F8B-4733-B333-53F1C4C47C96}" srcOrd="1" destOrd="0" presId="urn:microsoft.com/office/officeart/2005/8/layout/orgChart1"/>
    <dgm:cxn modelId="{25ECD1B7-4CF5-4B54-84F3-49A821A1493D}" type="presParOf" srcId="{89333E2D-EB40-4424-8E74-26E90EF30687}" destId="{6D1C77A5-A684-47AC-9D10-41996966AB4B}" srcOrd="2" destOrd="0" presId="urn:microsoft.com/office/officeart/2005/8/layout/orgChart1"/>
    <dgm:cxn modelId="{25F8F6EC-6606-4BC2-B31B-2DA02F793F90}" type="presParOf" srcId="{9D856BAD-BD5A-471A-A584-6ED20A3FFB22}" destId="{06431795-6B74-47FC-8829-6A6A3066DAE6}" srcOrd="2" destOrd="0" presId="urn:microsoft.com/office/officeart/2005/8/layout/orgChart1"/>
    <dgm:cxn modelId="{524D3DC8-84A0-4DCD-BE70-7B0BA0996727}" type="presParOf" srcId="{F2CB2C61-3F8B-4D24-B047-A7908895AD20}" destId="{1B79EB25-3E8C-414C-A0A0-E6791C3CFDCA}" srcOrd="4" destOrd="0" presId="urn:microsoft.com/office/officeart/2005/8/layout/orgChart1"/>
    <dgm:cxn modelId="{A985C897-0BD4-4A1B-9FCA-B8C0909A469E}" type="presParOf" srcId="{F2CB2C61-3F8B-4D24-B047-A7908895AD20}" destId="{2EA976CD-F0A6-4F27-899C-3037C15E2510}" srcOrd="5" destOrd="0" presId="urn:microsoft.com/office/officeart/2005/8/layout/orgChart1"/>
    <dgm:cxn modelId="{77F582E4-6468-46A7-BB4C-465A96FC05EF}" type="presParOf" srcId="{2EA976CD-F0A6-4F27-899C-3037C15E2510}" destId="{EB26FF3F-F47B-4CFD-A25A-F2A39DE024E6}" srcOrd="0" destOrd="0" presId="urn:microsoft.com/office/officeart/2005/8/layout/orgChart1"/>
    <dgm:cxn modelId="{97804549-384B-4AD3-9841-1B30B31BCB24}" type="presParOf" srcId="{EB26FF3F-F47B-4CFD-A25A-F2A39DE024E6}" destId="{5D4DCAB4-C0FE-4F51-9220-BDD922CC2FBC}" srcOrd="0" destOrd="0" presId="urn:microsoft.com/office/officeart/2005/8/layout/orgChart1"/>
    <dgm:cxn modelId="{D6EFD00F-DC62-46CE-B392-BCBBB20251A8}" type="presParOf" srcId="{EB26FF3F-F47B-4CFD-A25A-F2A39DE024E6}" destId="{935BBE3D-5B5F-46C3-A0DB-284585655AEE}" srcOrd="1" destOrd="0" presId="urn:microsoft.com/office/officeart/2005/8/layout/orgChart1"/>
    <dgm:cxn modelId="{2AD16F67-8ED8-4182-8196-5FC2FFDEA96F}" type="presParOf" srcId="{2EA976CD-F0A6-4F27-899C-3037C15E2510}" destId="{9EEAE70C-3335-4596-8C78-A270B8BCF719}" srcOrd="1" destOrd="0" presId="urn:microsoft.com/office/officeart/2005/8/layout/orgChart1"/>
    <dgm:cxn modelId="{EE8FE698-01FB-4853-8405-BADF5EEC16C7}" type="presParOf" srcId="{9EEAE70C-3335-4596-8C78-A270B8BCF719}" destId="{DD27775F-2DF1-4504-9A71-C4889789A227}" srcOrd="0" destOrd="0" presId="urn:microsoft.com/office/officeart/2005/8/layout/orgChart1"/>
    <dgm:cxn modelId="{9135D748-464B-4F38-9466-4D2975CF8664}" type="presParOf" srcId="{9EEAE70C-3335-4596-8C78-A270B8BCF719}" destId="{F9B86B62-98AF-49E1-8608-86C60F200095}" srcOrd="1" destOrd="0" presId="urn:microsoft.com/office/officeart/2005/8/layout/orgChart1"/>
    <dgm:cxn modelId="{A6963DC9-4609-42FC-8A08-7B08C8B3FC26}" type="presParOf" srcId="{F9B86B62-98AF-49E1-8608-86C60F200095}" destId="{B62541AC-8B4D-460A-AE64-F1F32DC3741F}" srcOrd="0" destOrd="0" presId="urn:microsoft.com/office/officeart/2005/8/layout/orgChart1"/>
    <dgm:cxn modelId="{F17C23F5-C69F-4293-BD4C-F09D02D707AF}" type="presParOf" srcId="{B62541AC-8B4D-460A-AE64-F1F32DC3741F}" destId="{306BA630-51A2-4BBF-B3B5-B3C4EADDBCF3}" srcOrd="0" destOrd="0" presId="urn:microsoft.com/office/officeart/2005/8/layout/orgChart1"/>
    <dgm:cxn modelId="{AF461F2D-1B6D-4B00-82DF-DB65DFF00229}" type="presParOf" srcId="{B62541AC-8B4D-460A-AE64-F1F32DC3741F}" destId="{1C63E5F5-3F9D-4E52-87D6-91CB197AFBCF}" srcOrd="1" destOrd="0" presId="urn:microsoft.com/office/officeart/2005/8/layout/orgChart1"/>
    <dgm:cxn modelId="{E1F5EB5B-4191-4336-AA3B-B373140263FC}" type="presParOf" srcId="{F9B86B62-98AF-49E1-8608-86C60F200095}" destId="{8FF1929B-D35B-466A-8D4E-A33A683C1BBA}" srcOrd="1" destOrd="0" presId="urn:microsoft.com/office/officeart/2005/8/layout/orgChart1"/>
    <dgm:cxn modelId="{ECC71915-8D03-4A2D-8DE2-A6ED3B944009}" type="presParOf" srcId="{8FF1929B-D35B-466A-8D4E-A33A683C1BBA}" destId="{539057CC-D636-4660-8E50-D01B77CF1B17}" srcOrd="0" destOrd="0" presId="urn:microsoft.com/office/officeart/2005/8/layout/orgChart1"/>
    <dgm:cxn modelId="{81F3F17B-4B14-487F-991D-127B45B86FB5}" type="presParOf" srcId="{8FF1929B-D35B-466A-8D4E-A33A683C1BBA}" destId="{07179C1F-879F-4AB5-B8AF-2E9243FB883C}" srcOrd="1" destOrd="0" presId="urn:microsoft.com/office/officeart/2005/8/layout/orgChart1"/>
    <dgm:cxn modelId="{DAAD13A4-EFC0-4737-8621-130ADA63BF96}" type="presParOf" srcId="{07179C1F-879F-4AB5-B8AF-2E9243FB883C}" destId="{D65760D8-B46B-4905-842F-405E101F8EDD}" srcOrd="0" destOrd="0" presId="urn:microsoft.com/office/officeart/2005/8/layout/orgChart1"/>
    <dgm:cxn modelId="{900A4AB0-2377-40A7-9D1C-2E02D74FB960}" type="presParOf" srcId="{D65760D8-B46B-4905-842F-405E101F8EDD}" destId="{9004CC4B-67C7-403F-B2F6-CEDA49A4D495}" srcOrd="0" destOrd="0" presId="urn:microsoft.com/office/officeart/2005/8/layout/orgChart1"/>
    <dgm:cxn modelId="{D0C036E3-D3BD-4DD2-9B1C-BF3264F81CFE}" type="presParOf" srcId="{D65760D8-B46B-4905-842F-405E101F8EDD}" destId="{1B42BD7E-25E0-4D44-9DAE-92CBB964BFD4}" srcOrd="1" destOrd="0" presId="urn:microsoft.com/office/officeart/2005/8/layout/orgChart1"/>
    <dgm:cxn modelId="{70E5A67A-8B72-4885-88B4-FC7D41986B28}" type="presParOf" srcId="{07179C1F-879F-4AB5-B8AF-2E9243FB883C}" destId="{33FA48DB-12E9-4781-8AF6-41FB233DED2F}" srcOrd="1" destOrd="0" presId="urn:microsoft.com/office/officeart/2005/8/layout/orgChart1"/>
    <dgm:cxn modelId="{7EE46390-A044-412B-B688-2423B33C748E}" type="presParOf" srcId="{07179C1F-879F-4AB5-B8AF-2E9243FB883C}" destId="{1BC60EE6-652D-4050-B636-461CE2DCEE30}" srcOrd="2" destOrd="0" presId="urn:microsoft.com/office/officeart/2005/8/layout/orgChart1"/>
    <dgm:cxn modelId="{63BFF7C4-E78C-45AE-A905-8A8734473844}" type="presParOf" srcId="{8FF1929B-D35B-466A-8D4E-A33A683C1BBA}" destId="{E2D536F0-E487-4A00-9E34-6C11AFB833AB}" srcOrd="2" destOrd="0" presId="urn:microsoft.com/office/officeart/2005/8/layout/orgChart1"/>
    <dgm:cxn modelId="{7A9CEDB6-2F2A-4516-A816-02646F4C84C3}" type="presParOf" srcId="{8FF1929B-D35B-466A-8D4E-A33A683C1BBA}" destId="{C87791EF-C5C8-4B42-88FB-75754262C8C0}" srcOrd="3" destOrd="0" presId="urn:microsoft.com/office/officeart/2005/8/layout/orgChart1"/>
    <dgm:cxn modelId="{C91228A3-721A-44F7-9C33-D39B3519D8E5}" type="presParOf" srcId="{C87791EF-C5C8-4B42-88FB-75754262C8C0}" destId="{1651A5E1-4EDD-4E82-A461-B72FD2FC7F94}" srcOrd="0" destOrd="0" presId="urn:microsoft.com/office/officeart/2005/8/layout/orgChart1"/>
    <dgm:cxn modelId="{09D69DAB-C5CA-4F8F-98DE-1A1A8165FE4F}" type="presParOf" srcId="{1651A5E1-4EDD-4E82-A461-B72FD2FC7F94}" destId="{30F4923A-0EC2-4560-A3A2-90184125888A}" srcOrd="0" destOrd="0" presId="urn:microsoft.com/office/officeart/2005/8/layout/orgChart1"/>
    <dgm:cxn modelId="{1BB13241-C667-4C8A-887D-E73F60866A5F}" type="presParOf" srcId="{1651A5E1-4EDD-4E82-A461-B72FD2FC7F94}" destId="{14BEFB61-72B4-41A6-956B-42133F10F5D4}" srcOrd="1" destOrd="0" presId="urn:microsoft.com/office/officeart/2005/8/layout/orgChart1"/>
    <dgm:cxn modelId="{8078F9A4-6712-4394-8C1C-9D38680715EB}" type="presParOf" srcId="{C87791EF-C5C8-4B42-88FB-75754262C8C0}" destId="{8C249183-CE72-4688-97BC-891B46E431B0}" srcOrd="1" destOrd="0" presId="urn:microsoft.com/office/officeart/2005/8/layout/orgChart1"/>
    <dgm:cxn modelId="{9E000BA9-E986-4BF2-8A80-B9F8A47E17E3}" type="presParOf" srcId="{C87791EF-C5C8-4B42-88FB-75754262C8C0}" destId="{76CACDB2-B717-47F9-A2FB-28E13A287055}" srcOrd="2" destOrd="0" presId="urn:microsoft.com/office/officeart/2005/8/layout/orgChart1"/>
    <dgm:cxn modelId="{21EA5CB3-02A5-414F-9A62-DE21F7F682D8}" type="presParOf" srcId="{8FF1929B-D35B-466A-8D4E-A33A683C1BBA}" destId="{1396B108-A2A4-49CA-A6A8-A1D7EBAED0C7}" srcOrd="4" destOrd="0" presId="urn:microsoft.com/office/officeart/2005/8/layout/orgChart1"/>
    <dgm:cxn modelId="{6E4BAFDF-EE02-4FE9-BBCD-9B4BC1B7391E}" type="presParOf" srcId="{8FF1929B-D35B-466A-8D4E-A33A683C1BBA}" destId="{34EA5B7F-B01F-484E-8414-E1E9E5331B52}" srcOrd="5" destOrd="0" presId="urn:microsoft.com/office/officeart/2005/8/layout/orgChart1"/>
    <dgm:cxn modelId="{AF8CF47E-E5D9-4870-926E-B8B8298CF72A}" type="presParOf" srcId="{34EA5B7F-B01F-484E-8414-E1E9E5331B52}" destId="{1008EC42-9EB3-4604-A505-363D13A42D0A}" srcOrd="0" destOrd="0" presId="urn:microsoft.com/office/officeart/2005/8/layout/orgChart1"/>
    <dgm:cxn modelId="{09950AAE-9651-4460-A5F7-C06C1088013D}" type="presParOf" srcId="{1008EC42-9EB3-4604-A505-363D13A42D0A}" destId="{93D29230-CFB7-4D87-8049-2F57DB0489CE}" srcOrd="0" destOrd="0" presId="urn:microsoft.com/office/officeart/2005/8/layout/orgChart1"/>
    <dgm:cxn modelId="{FB248B09-85DE-468E-9CBE-64BC86A6A208}" type="presParOf" srcId="{1008EC42-9EB3-4604-A505-363D13A42D0A}" destId="{DF8B7F44-166C-4CEA-A925-10979EDF2754}" srcOrd="1" destOrd="0" presId="urn:microsoft.com/office/officeart/2005/8/layout/orgChart1"/>
    <dgm:cxn modelId="{3D9F6626-9370-4FC5-B6B0-042AA4AD0216}" type="presParOf" srcId="{34EA5B7F-B01F-484E-8414-E1E9E5331B52}" destId="{AF0B45AA-1A95-4A3B-8E77-34A0D0421AE0}" srcOrd="1" destOrd="0" presId="urn:microsoft.com/office/officeart/2005/8/layout/orgChart1"/>
    <dgm:cxn modelId="{9BBAD663-06B3-48B1-A2D6-326D1FA2E7D4}" type="presParOf" srcId="{34EA5B7F-B01F-484E-8414-E1E9E5331B52}" destId="{3393A35B-DAA1-4076-B7F4-40212ADEA95C}" srcOrd="2" destOrd="0" presId="urn:microsoft.com/office/officeart/2005/8/layout/orgChart1"/>
    <dgm:cxn modelId="{5BEAE289-99BC-4067-AA34-2CE0859442A9}" type="presParOf" srcId="{8FF1929B-D35B-466A-8D4E-A33A683C1BBA}" destId="{7B7A543D-2782-48CA-8223-E2803FE0EAD8}" srcOrd="6" destOrd="0" presId="urn:microsoft.com/office/officeart/2005/8/layout/orgChart1"/>
    <dgm:cxn modelId="{A337ECA2-1944-405A-8A3D-48E57B2F985C}" type="presParOf" srcId="{8FF1929B-D35B-466A-8D4E-A33A683C1BBA}" destId="{542D83F7-2F31-4E49-8238-D16465A957E5}" srcOrd="7" destOrd="0" presId="urn:microsoft.com/office/officeart/2005/8/layout/orgChart1"/>
    <dgm:cxn modelId="{97689B08-631E-43CB-9289-6F078B2C715D}" type="presParOf" srcId="{542D83F7-2F31-4E49-8238-D16465A957E5}" destId="{F3D5BB05-6CDA-4DC7-9506-2AF8D549036B}" srcOrd="0" destOrd="0" presId="urn:microsoft.com/office/officeart/2005/8/layout/orgChart1"/>
    <dgm:cxn modelId="{4542C1E7-23EC-4BF1-8828-BC2E31313421}" type="presParOf" srcId="{F3D5BB05-6CDA-4DC7-9506-2AF8D549036B}" destId="{747A00F6-6B07-48F8-A4BD-56840010875C}" srcOrd="0" destOrd="0" presId="urn:microsoft.com/office/officeart/2005/8/layout/orgChart1"/>
    <dgm:cxn modelId="{C75A0511-DD64-40AC-AB1E-FFD0663E646F}" type="presParOf" srcId="{F3D5BB05-6CDA-4DC7-9506-2AF8D549036B}" destId="{2D174BED-42F2-479A-B2C0-A47FE24D3FDC}" srcOrd="1" destOrd="0" presId="urn:microsoft.com/office/officeart/2005/8/layout/orgChart1"/>
    <dgm:cxn modelId="{709BDA34-0533-4803-B03E-FA69133DFDB3}" type="presParOf" srcId="{542D83F7-2F31-4E49-8238-D16465A957E5}" destId="{9AD306F3-3913-40D4-9216-C7D44D0FCD47}" srcOrd="1" destOrd="0" presId="urn:microsoft.com/office/officeart/2005/8/layout/orgChart1"/>
    <dgm:cxn modelId="{CAD81F5D-D79D-4E56-A272-2406C29F5FF7}" type="presParOf" srcId="{542D83F7-2F31-4E49-8238-D16465A957E5}" destId="{51067606-6846-4099-AB45-8C977E75B295}" srcOrd="2" destOrd="0" presId="urn:microsoft.com/office/officeart/2005/8/layout/orgChart1"/>
    <dgm:cxn modelId="{E29FE333-1898-43F1-8453-9B4BAB373EF5}" type="presParOf" srcId="{F9B86B62-98AF-49E1-8608-86C60F200095}" destId="{CB9C0351-F11E-4574-BE5F-64FFA03D1380}" srcOrd="2" destOrd="0" presId="urn:microsoft.com/office/officeart/2005/8/layout/orgChart1"/>
    <dgm:cxn modelId="{C2197B07-6F63-40A0-AEF8-501302120AC4}" type="presParOf" srcId="{9EEAE70C-3335-4596-8C78-A270B8BCF719}" destId="{EC40966B-F637-4449-80C5-174D97F83805}" srcOrd="2" destOrd="0" presId="urn:microsoft.com/office/officeart/2005/8/layout/orgChart1"/>
    <dgm:cxn modelId="{4DD560DE-28AD-40E2-8457-E0591B204421}" type="presParOf" srcId="{9EEAE70C-3335-4596-8C78-A270B8BCF719}" destId="{31EC27B3-0B95-40CA-BA84-CF3706653E24}" srcOrd="3" destOrd="0" presId="urn:microsoft.com/office/officeart/2005/8/layout/orgChart1"/>
    <dgm:cxn modelId="{5CC6E20B-3796-4E1A-9D1C-FA0AFD1440DA}" type="presParOf" srcId="{31EC27B3-0B95-40CA-BA84-CF3706653E24}" destId="{E7C8A119-FE88-4831-B241-FB536995555D}" srcOrd="0" destOrd="0" presId="urn:microsoft.com/office/officeart/2005/8/layout/orgChart1"/>
    <dgm:cxn modelId="{6E4B3207-0BA1-45E0-8625-87DD17EE5CDF}" type="presParOf" srcId="{E7C8A119-FE88-4831-B241-FB536995555D}" destId="{A54EFA46-D716-408F-96D7-A91222B945B4}" srcOrd="0" destOrd="0" presId="urn:microsoft.com/office/officeart/2005/8/layout/orgChart1"/>
    <dgm:cxn modelId="{F8155467-55A7-4309-8DD5-8E2043419C45}" type="presParOf" srcId="{E7C8A119-FE88-4831-B241-FB536995555D}" destId="{6FCE9A78-36E9-499C-8AD0-CD5EB839DBEB}" srcOrd="1" destOrd="0" presId="urn:microsoft.com/office/officeart/2005/8/layout/orgChart1"/>
    <dgm:cxn modelId="{A273581C-4AED-4181-9669-A4ACEFF4B11E}" type="presParOf" srcId="{31EC27B3-0B95-40CA-BA84-CF3706653E24}" destId="{50690936-E249-4248-8931-528C8A2C668A}" srcOrd="1" destOrd="0" presId="urn:microsoft.com/office/officeart/2005/8/layout/orgChart1"/>
    <dgm:cxn modelId="{17BC3371-F47E-4677-8914-9A0F6BFFD70B}" type="presParOf" srcId="{50690936-E249-4248-8931-528C8A2C668A}" destId="{6789A7B0-394A-4C1E-A415-DE8459B5B370}" srcOrd="0" destOrd="0" presId="urn:microsoft.com/office/officeart/2005/8/layout/orgChart1"/>
    <dgm:cxn modelId="{10FB08EB-41BC-4B22-9500-CB2C528C2F9C}" type="presParOf" srcId="{50690936-E249-4248-8931-528C8A2C668A}" destId="{BB65A09A-C2B7-41E0-87EA-FAF8DF33DF1E}" srcOrd="1" destOrd="0" presId="urn:microsoft.com/office/officeart/2005/8/layout/orgChart1"/>
    <dgm:cxn modelId="{270AD9B1-9B4F-412C-9276-44BEF02B46B6}" type="presParOf" srcId="{BB65A09A-C2B7-41E0-87EA-FAF8DF33DF1E}" destId="{BD898425-8723-498C-BA5D-A12E05041312}" srcOrd="0" destOrd="0" presId="urn:microsoft.com/office/officeart/2005/8/layout/orgChart1"/>
    <dgm:cxn modelId="{04B2732A-D48E-406B-870F-2253630DCCCF}" type="presParOf" srcId="{BD898425-8723-498C-BA5D-A12E05041312}" destId="{04D49F7F-8788-4565-B7A7-19CAA797081B}" srcOrd="0" destOrd="0" presId="urn:microsoft.com/office/officeart/2005/8/layout/orgChart1"/>
    <dgm:cxn modelId="{76FA86D2-A8D9-4033-8CEA-B0FA26313283}" type="presParOf" srcId="{BD898425-8723-498C-BA5D-A12E05041312}" destId="{30419EE6-D89F-4C18-AD51-09357E008FF7}" srcOrd="1" destOrd="0" presId="urn:microsoft.com/office/officeart/2005/8/layout/orgChart1"/>
    <dgm:cxn modelId="{3F4BE872-2FE7-4EDA-A931-15FD954999D4}" type="presParOf" srcId="{BB65A09A-C2B7-41E0-87EA-FAF8DF33DF1E}" destId="{3D466E25-2B36-454B-9E6E-B9A249CBE03C}" srcOrd="1" destOrd="0" presId="urn:microsoft.com/office/officeart/2005/8/layout/orgChart1"/>
    <dgm:cxn modelId="{051E8B76-39CE-4D8D-B6DC-5097BCC3B454}" type="presParOf" srcId="{BB65A09A-C2B7-41E0-87EA-FAF8DF33DF1E}" destId="{3067D949-3640-4350-965C-B83A5DDB229E}" srcOrd="2" destOrd="0" presId="urn:microsoft.com/office/officeart/2005/8/layout/orgChart1"/>
    <dgm:cxn modelId="{C34A1474-5365-44E5-BB29-26714F79C582}" type="presParOf" srcId="{50690936-E249-4248-8931-528C8A2C668A}" destId="{0FAC08A1-C36C-4E0E-A497-EC48F04488C6}" srcOrd="2" destOrd="0" presId="urn:microsoft.com/office/officeart/2005/8/layout/orgChart1"/>
    <dgm:cxn modelId="{E2B95CEB-1E74-4018-8717-A10304F8AD5D}" type="presParOf" srcId="{50690936-E249-4248-8931-528C8A2C668A}" destId="{4FB23530-AF13-4E43-BBF8-FC7BADD0D79D}" srcOrd="3" destOrd="0" presId="urn:microsoft.com/office/officeart/2005/8/layout/orgChart1"/>
    <dgm:cxn modelId="{25137FB8-5E40-4DB7-97D6-B48DA1E56778}" type="presParOf" srcId="{4FB23530-AF13-4E43-BBF8-FC7BADD0D79D}" destId="{25B3AC66-8B6B-4639-8E10-13C9C1FE0A24}" srcOrd="0" destOrd="0" presId="urn:microsoft.com/office/officeart/2005/8/layout/orgChart1"/>
    <dgm:cxn modelId="{5571E899-6CC4-4596-B8F4-CDBBBB0B96CC}" type="presParOf" srcId="{25B3AC66-8B6B-4639-8E10-13C9C1FE0A24}" destId="{A36F06EF-1AED-4438-B6E7-B85C59A31C3A}" srcOrd="0" destOrd="0" presId="urn:microsoft.com/office/officeart/2005/8/layout/orgChart1"/>
    <dgm:cxn modelId="{F2F33BA5-80E2-4009-B107-4EAEE5F7BB54}" type="presParOf" srcId="{25B3AC66-8B6B-4639-8E10-13C9C1FE0A24}" destId="{122704BA-D8CE-44BD-A07F-1161BF2A6822}" srcOrd="1" destOrd="0" presId="urn:microsoft.com/office/officeart/2005/8/layout/orgChart1"/>
    <dgm:cxn modelId="{6655B627-2A73-4C8A-A176-64F8EA6DABBB}" type="presParOf" srcId="{4FB23530-AF13-4E43-BBF8-FC7BADD0D79D}" destId="{10A99F3B-8830-432E-9BCC-DABA1CFBA385}" srcOrd="1" destOrd="0" presId="urn:microsoft.com/office/officeart/2005/8/layout/orgChart1"/>
    <dgm:cxn modelId="{D83D5EC4-ABCC-4226-82FE-187DBD5E9CF0}" type="presParOf" srcId="{4FB23530-AF13-4E43-BBF8-FC7BADD0D79D}" destId="{FB93E0F3-583A-405D-8FA3-A13E81DBFC90}" srcOrd="2" destOrd="0" presId="urn:microsoft.com/office/officeart/2005/8/layout/orgChart1"/>
    <dgm:cxn modelId="{64E786E7-3CB4-4A24-9956-4C3F84D2DEA0}" type="presParOf" srcId="{50690936-E249-4248-8931-528C8A2C668A}" destId="{BE4A256B-6985-4301-9551-A3CA18C899F4}" srcOrd="4" destOrd="0" presId="urn:microsoft.com/office/officeart/2005/8/layout/orgChart1"/>
    <dgm:cxn modelId="{B4E38C47-120B-46A5-B75E-E4EA155F3003}" type="presParOf" srcId="{50690936-E249-4248-8931-528C8A2C668A}" destId="{18C010E2-0AAB-4243-B144-80C7F57A0D2F}" srcOrd="5" destOrd="0" presId="urn:microsoft.com/office/officeart/2005/8/layout/orgChart1"/>
    <dgm:cxn modelId="{09118FA1-A8E9-441C-8EE1-05A237C85364}" type="presParOf" srcId="{18C010E2-0AAB-4243-B144-80C7F57A0D2F}" destId="{81EE4EB1-B23E-4C6F-91FB-1DBBEFA9AA30}" srcOrd="0" destOrd="0" presId="urn:microsoft.com/office/officeart/2005/8/layout/orgChart1"/>
    <dgm:cxn modelId="{06ED9C6D-2CAE-42EC-9E0C-77D4B75F4ACC}" type="presParOf" srcId="{81EE4EB1-B23E-4C6F-91FB-1DBBEFA9AA30}" destId="{90809464-4A89-40A7-BF13-A0482CA0CE93}" srcOrd="0" destOrd="0" presId="urn:microsoft.com/office/officeart/2005/8/layout/orgChart1"/>
    <dgm:cxn modelId="{7B05FE3F-4555-4A80-A8A3-AF3047484359}" type="presParOf" srcId="{81EE4EB1-B23E-4C6F-91FB-1DBBEFA9AA30}" destId="{F8924080-F4D8-410B-A23D-C9FE131055D3}" srcOrd="1" destOrd="0" presId="urn:microsoft.com/office/officeart/2005/8/layout/orgChart1"/>
    <dgm:cxn modelId="{9B31363B-062F-4346-BC6B-2A21409C3DFF}" type="presParOf" srcId="{18C010E2-0AAB-4243-B144-80C7F57A0D2F}" destId="{836A9792-D78B-40F4-A981-A657471159A2}" srcOrd="1" destOrd="0" presId="urn:microsoft.com/office/officeart/2005/8/layout/orgChart1"/>
    <dgm:cxn modelId="{4B80AF34-A8F6-4C14-8951-934A1C180753}" type="presParOf" srcId="{18C010E2-0AAB-4243-B144-80C7F57A0D2F}" destId="{48457A59-B053-4064-9E4B-D14D1BCF3EB6}" srcOrd="2" destOrd="0" presId="urn:microsoft.com/office/officeart/2005/8/layout/orgChart1"/>
    <dgm:cxn modelId="{2A881CD2-BE98-4FA9-995E-85C96358BFBF}" type="presParOf" srcId="{31EC27B3-0B95-40CA-BA84-CF3706653E24}" destId="{09680B3E-9C6B-4534-ADB3-CB395132A791}" srcOrd="2" destOrd="0" presId="urn:microsoft.com/office/officeart/2005/8/layout/orgChart1"/>
    <dgm:cxn modelId="{DFFB0B05-38CC-4279-AE08-03EDB9B249B9}" type="presParOf" srcId="{9EEAE70C-3335-4596-8C78-A270B8BCF719}" destId="{38373087-1DFC-4BF4-9CB9-F6383A5B3784}" srcOrd="4" destOrd="0" presId="urn:microsoft.com/office/officeart/2005/8/layout/orgChart1"/>
    <dgm:cxn modelId="{69157FD2-5A45-4CFB-807F-3EE5F7A680C7}" type="presParOf" srcId="{9EEAE70C-3335-4596-8C78-A270B8BCF719}" destId="{9F0446FF-2C8C-4A83-9205-86DB1E6118E7}" srcOrd="5" destOrd="0" presId="urn:microsoft.com/office/officeart/2005/8/layout/orgChart1"/>
    <dgm:cxn modelId="{20E5088D-3DFA-4B8F-A365-220138E85C47}" type="presParOf" srcId="{9F0446FF-2C8C-4A83-9205-86DB1E6118E7}" destId="{4CAB3586-8FA0-4352-8D6B-71A8C7F25BCB}" srcOrd="0" destOrd="0" presId="urn:microsoft.com/office/officeart/2005/8/layout/orgChart1"/>
    <dgm:cxn modelId="{1F206A45-AF1E-4F15-93C2-5667B9DB674D}" type="presParOf" srcId="{4CAB3586-8FA0-4352-8D6B-71A8C7F25BCB}" destId="{5EA6C291-2A1A-4F67-8648-CA2E70A31775}" srcOrd="0" destOrd="0" presId="urn:microsoft.com/office/officeart/2005/8/layout/orgChart1"/>
    <dgm:cxn modelId="{28711793-06CB-492C-BA45-71627ACECF0E}" type="presParOf" srcId="{4CAB3586-8FA0-4352-8D6B-71A8C7F25BCB}" destId="{61279840-FDC1-4B29-9D0C-7AB7FB5B038A}" srcOrd="1" destOrd="0" presId="urn:microsoft.com/office/officeart/2005/8/layout/orgChart1"/>
    <dgm:cxn modelId="{52788C8A-2CDD-4826-B7D0-4C114C4F4B31}" type="presParOf" srcId="{9F0446FF-2C8C-4A83-9205-86DB1E6118E7}" destId="{B6D32E2C-448B-4FA0-B7A5-D0276E9F2FBA}" srcOrd="1" destOrd="0" presId="urn:microsoft.com/office/officeart/2005/8/layout/orgChart1"/>
    <dgm:cxn modelId="{2EB71EAA-82EF-4718-BB2C-060EAA532886}" type="presParOf" srcId="{B6D32E2C-448B-4FA0-B7A5-D0276E9F2FBA}" destId="{F3959FCA-8093-4D1E-ADC3-C6599E7F7D9F}" srcOrd="0" destOrd="0" presId="urn:microsoft.com/office/officeart/2005/8/layout/orgChart1"/>
    <dgm:cxn modelId="{EFFBBE06-2167-4435-89D8-FBA65CAF461F}" type="presParOf" srcId="{B6D32E2C-448B-4FA0-B7A5-D0276E9F2FBA}" destId="{BC165C00-A316-4961-86A7-B1CC0371177C}" srcOrd="1" destOrd="0" presId="urn:microsoft.com/office/officeart/2005/8/layout/orgChart1"/>
    <dgm:cxn modelId="{CB44AA32-7743-408A-94C7-D78B5005B3C8}" type="presParOf" srcId="{BC165C00-A316-4961-86A7-B1CC0371177C}" destId="{E660C819-3838-489F-AB7C-4255A540CA30}" srcOrd="0" destOrd="0" presId="urn:microsoft.com/office/officeart/2005/8/layout/orgChart1"/>
    <dgm:cxn modelId="{ACCD5542-AA43-41ED-BB8A-36DA498F3FD4}" type="presParOf" srcId="{E660C819-3838-489F-AB7C-4255A540CA30}" destId="{CA909AE4-30D8-470C-8009-6E1640D2D977}" srcOrd="0" destOrd="0" presId="urn:microsoft.com/office/officeart/2005/8/layout/orgChart1"/>
    <dgm:cxn modelId="{1CBCAB00-DCBF-495A-860E-5CF2A9A982BD}" type="presParOf" srcId="{E660C819-3838-489F-AB7C-4255A540CA30}" destId="{D323EDDC-CE7C-4326-8588-F65175994193}" srcOrd="1" destOrd="0" presId="urn:microsoft.com/office/officeart/2005/8/layout/orgChart1"/>
    <dgm:cxn modelId="{53257AD9-4261-4A89-B7C4-67BA1A0F0F23}" type="presParOf" srcId="{BC165C00-A316-4961-86A7-B1CC0371177C}" destId="{CEAA5C7D-8FA7-42E4-B7EA-8B7E95B25577}" srcOrd="1" destOrd="0" presId="urn:microsoft.com/office/officeart/2005/8/layout/orgChart1"/>
    <dgm:cxn modelId="{8DCBC825-4860-4191-BC89-D5D547C6D70D}" type="presParOf" srcId="{BC165C00-A316-4961-86A7-B1CC0371177C}" destId="{8A95A9F7-FDDE-4D0F-8C8D-457E517FE15B}" srcOrd="2" destOrd="0" presId="urn:microsoft.com/office/officeart/2005/8/layout/orgChart1"/>
    <dgm:cxn modelId="{EC70C39E-FBDA-4457-9697-D99DC96164A7}" type="presParOf" srcId="{B6D32E2C-448B-4FA0-B7A5-D0276E9F2FBA}" destId="{34B76D98-A84E-4F5C-9B8A-B4200F276867}" srcOrd="2" destOrd="0" presId="urn:microsoft.com/office/officeart/2005/8/layout/orgChart1"/>
    <dgm:cxn modelId="{163BDD4F-B8CF-4356-937B-E6D473BCCDA7}" type="presParOf" srcId="{B6D32E2C-448B-4FA0-B7A5-D0276E9F2FBA}" destId="{7839E52E-FC56-41ED-B151-BD8921115C85}" srcOrd="3" destOrd="0" presId="urn:microsoft.com/office/officeart/2005/8/layout/orgChart1"/>
    <dgm:cxn modelId="{41714D2E-B92A-4DDE-A0E5-E4B9B1ABD26A}" type="presParOf" srcId="{7839E52E-FC56-41ED-B151-BD8921115C85}" destId="{3ED882C0-DB74-48D0-8ACC-2910CD2EEC77}" srcOrd="0" destOrd="0" presId="urn:microsoft.com/office/officeart/2005/8/layout/orgChart1"/>
    <dgm:cxn modelId="{3FC06BE0-569F-4F11-AD0F-27A327C67AE4}" type="presParOf" srcId="{3ED882C0-DB74-48D0-8ACC-2910CD2EEC77}" destId="{5E1C8D5A-314B-4A87-BFA6-7626222EC6A3}" srcOrd="0" destOrd="0" presId="urn:microsoft.com/office/officeart/2005/8/layout/orgChart1"/>
    <dgm:cxn modelId="{0935F56B-05D5-47EE-B1E0-9FD6E2EC8717}" type="presParOf" srcId="{3ED882C0-DB74-48D0-8ACC-2910CD2EEC77}" destId="{2BD2925A-088A-432E-A79D-46200A96656B}" srcOrd="1" destOrd="0" presId="urn:microsoft.com/office/officeart/2005/8/layout/orgChart1"/>
    <dgm:cxn modelId="{9868C86E-5CF6-48B7-AD2F-DD31E9977544}" type="presParOf" srcId="{7839E52E-FC56-41ED-B151-BD8921115C85}" destId="{31B1FAD3-FC2D-4821-8C32-BB6D4C239442}" srcOrd="1" destOrd="0" presId="urn:microsoft.com/office/officeart/2005/8/layout/orgChart1"/>
    <dgm:cxn modelId="{2E7F3BFD-5DEC-4DD1-9037-4C8905BC618C}" type="presParOf" srcId="{7839E52E-FC56-41ED-B151-BD8921115C85}" destId="{BAB25323-486A-4057-815B-EC85447799D7}" srcOrd="2" destOrd="0" presId="urn:microsoft.com/office/officeart/2005/8/layout/orgChart1"/>
    <dgm:cxn modelId="{D52F5809-48C8-408F-A371-F56CD22DD5C0}" type="presParOf" srcId="{B6D32E2C-448B-4FA0-B7A5-D0276E9F2FBA}" destId="{9F67BB15-8EAF-49AC-9D65-58E921E3363F}" srcOrd="4" destOrd="0" presId="urn:microsoft.com/office/officeart/2005/8/layout/orgChart1"/>
    <dgm:cxn modelId="{77653670-EDFD-441B-B262-E4CF6DE15ED1}" type="presParOf" srcId="{B6D32E2C-448B-4FA0-B7A5-D0276E9F2FBA}" destId="{3D1D4A5E-986D-4D3C-A312-CC387F6171F9}" srcOrd="5" destOrd="0" presId="urn:microsoft.com/office/officeart/2005/8/layout/orgChart1"/>
    <dgm:cxn modelId="{BA39B045-6F27-491E-9CFB-DE9A29B2C071}" type="presParOf" srcId="{3D1D4A5E-986D-4D3C-A312-CC387F6171F9}" destId="{42F4304F-FE24-43EE-8AA4-252D3EB06003}" srcOrd="0" destOrd="0" presId="urn:microsoft.com/office/officeart/2005/8/layout/orgChart1"/>
    <dgm:cxn modelId="{8FF2EAB1-3E6B-4A56-A83C-9D52683B0429}" type="presParOf" srcId="{42F4304F-FE24-43EE-8AA4-252D3EB06003}" destId="{E35FFE54-75C9-47FD-BE97-92798399A5B9}" srcOrd="0" destOrd="0" presId="urn:microsoft.com/office/officeart/2005/8/layout/orgChart1"/>
    <dgm:cxn modelId="{55790855-8C3C-419A-9339-BCF3946785DE}" type="presParOf" srcId="{42F4304F-FE24-43EE-8AA4-252D3EB06003}" destId="{7AAB9F17-5F72-41F1-AA59-13785123DACC}" srcOrd="1" destOrd="0" presId="urn:microsoft.com/office/officeart/2005/8/layout/orgChart1"/>
    <dgm:cxn modelId="{9B62496E-976B-427C-A4A3-83E5CE7D431B}" type="presParOf" srcId="{3D1D4A5E-986D-4D3C-A312-CC387F6171F9}" destId="{236A368F-2BE0-4F18-86C6-3AE4EC1D79AD}" srcOrd="1" destOrd="0" presId="urn:microsoft.com/office/officeart/2005/8/layout/orgChart1"/>
    <dgm:cxn modelId="{978BA6C5-F1EE-4600-8D0D-F96B401EA02F}" type="presParOf" srcId="{3D1D4A5E-986D-4D3C-A312-CC387F6171F9}" destId="{0187ABF2-D06C-4AD6-9F69-480349E54084}" srcOrd="2" destOrd="0" presId="urn:microsoft.com/office/officeart/2005/8/layout/orgChart1"/>
    <dgm:cxn modelId="{CFF5046F-A1BF-453B-82F4-246DBE36F3C4}" type="presParOf" srcId="{B6D32E2C-448B-4FA0-B7A5-D0276E9F2FBA}" destId="{646970AE-2545-4308-A5A3-6CA883636CA5}" srcOrd="6" destOrd="0" presId="urn:microsoft.com/office/officeart/2005/8/layout/orgChart1"/>
    <dgm:cxn modelId="{F84B1C26-BB36-493D-95A1-A283F3B26CC9}" type="presParOf" srcId="{B6D32E2C-448B-4FA0-B7A5-D0276E9F2FBA}" destId="{0CBC8213-AD77-4E90-9352-2366D6626A4E}" srcOrd="7" destOrd="0" presId="urn:microsoft.com/office/officeart/2005/8/layout/orgChart1"/>
    <dgm:cxn modelId="{D18D4D6D-4470-47B2-AA79-D11855459FD2}" type="presParOf" srcId="{0CBC8213-AD77-4E90-9352-2366D6626A4E}" destId="{34F111A5-36C5-408D-B8B0-B8B92318234A}" srcOrd="0" destOrd="0" presId="urn:microsoft.com/office/officeart/2005/8/layout/orgChart1"/>
    <dgm:cxn modelId="{C7E46E61-6A56-45B5-A8CF-0F3B6E09AEDA}" type="presParOf" srcId="{34F111A5-36C5-408D-B8B0-B8B92318234A}" destId="{A314C4B4-9131-46B1-BE03-83BD8247C2DD}" srcOrd="0" destOrd="0" presId="urn:microsoft.com/office/officeart/2005/8/layout/orgChart1"/>
    <dgm:cxn modelId="{325AB2BE-1B00-453D-8C2E-4CB36C7D53A3}" type="presParOf" srcId="{34F111A5-36C5-408D-B8B0-B8B92318234A}" destId="{95889150-F6EF-4F29-A2FC-CFBC053648E4}" srcOrd="1" destOrd="0" presId="urn:microsoft.com/office/officeart/2005/8/layout/orgChart1"/>
    <dgm:cxn modelId="{5CA8161B-BFBE-4DE7-B082-EEE0C067338A}" type="presParOf" srcId="{0CBC8213-AD77-4E90-9352-2366D6626A4E}" destId="{5DFCC32D-7771-4EEB-A7ED-A10DAFE926E3}" srcOrd="1" destOrd="0" presId="urn:microsoft.com/office/officeart/2005/8/layout/orgChart1"/>
    <dgm:cxn modelId="{327C88D1-4454-4557-8A44-9AF3B8B4E281}" type="presParOf" srcId="{0CBC8213-AD77-4E90-9352-2366D6626A4E}" destId="{D9832CAE-5BAC-4890-9CF4-396907490D68}" srcOrd="2" destOrd="0" presId="urn:microsoft.com/office/officeart/2005/8/layout/orgChart1"/>
    <dgm:cxn modelId="{4736CB90-E237-45ED-BC20-A4719631E762}" type="presParOf" srcId="{9F0446FF-2C8C-4A83-9205-86DB1E6118E7}" destId="{94400325-5368-4D19-9CBE-12AA6AC83BEB}" srcOrd="2" destOrd="0" presId="urn:microsoft.com/office/officeart/2005/8/layout/orgChart1"/>
    <dgm:cxn modelId="{5B8A31BD-07D2-4BD1-9BD9-509B1B32D8EF}" type="presParOf" srcId="{9EEAE70C-3335-4596-8C78-A270B8BCF719}" destId="{E6C32984-B4D8-4B49-B428-D7F2EFA48350}" srcOrd="6" destOrd="0" presId="urn:microsoft.com/office/officeart/2005/8/layout/orgChart1"/>
    <dgm:cxn modelId="{4BC1CB80-C00C-4228-83B8-6AFDB853FB32}" type="presParOf" srcId="{9EEAE70C-3335-4596-8C78-A270B8BCF719}" destId="{142E673D-99C0-416C-9A94-EDD35A87CF20}" srcOrd="7" destOrd="0" presId="urn:microsoft.com/office/officeart/2005/8/layout/orgChart1"/>
    <dgm:cxn modelId="{66D5C7D3-0858-4B96-ADB1-48446454BE98}" type="presParOf" srcId="{142E673D-99C0-416C-9A94-EDD35A87CF20}" destId="{EBBBE285-2E15-4883-B337-72D67A5EB694}" srcOrd="0" destOrd="0" presId="urn:microsoft.com/office/officeart/2005/8/layout/orgChart1"/>
    <dgm:cxn modelId="{3D9BA737-E0E5-4857-BB38-48D0ADE86305}" type="presParOf" srcId="{EBBBE285-2E15-4883-B337-72D67A5EB694}" destId="{F3EB9555-0EA5-4B7C-866A-5DBFF92CF876}" srcOrd="0" destOrd="0" presId="urn:microsoft.com/office/officeart/2005/8/layout/orgChart1"/>
    <dgm:cxn modelId="{CC93A636-7C2F-4200-839C-2703F07AA875}" type="presParOf" srcId="{EBBBE285-2E15-4883-B337-72D67A5EB694}" destId="{37D1374C-761C-45D6-9167-BCF469EEEEE6}" srcOrd="1" destOrd="0" presId="urn:microsoft.com/office/officeart/2005/8/layout/orgChart1"/>
    <dgm:cxn modelId="{E60BA14B-1FED-4245-88C2-7CE59177CA53}" type="presParOf" srcId="{142E673D-99C0-416C-9A94-EDD35A87CF20}" destId="{C5079938-0EFF-48C7-A372-FA5D5B56E997}" srcOrd="1" destOrd="0" presId="urn:microsoft.com/office/officeart/2005/8/layout/orgChart1"/>
    <dgm:cxn modelId="{DE9E5822-A45F-4E1D-A998-AEC480F7EBA6}" type="presParOf" srcId="{C5079938-0EFF-48C7-A372-FA5D5B56E997}" destId="{78D192AA-B501-4544-AC87-ED3FA4DEABF2}" srcOrd="0" destOrd="0" presId="urn:microsoft.com/office/officeart/2005/8/layout/orgChart1"/>
    <dgm:cxn modelId="{4AC6ECE6-5498-4D78-85B9-C8AA4BC027A8}" type="presParOf" srcId="{C5079938-0EFF-48C7-A372-FA5D5B56E997}" destId="{10D82F90-5F73-48B3-A5C9-3DB098E9261D}" srcOrd="1" destOrd="0" presId="urn:microsoft.com/office/officeart/2005/8/layout/orgChart1"/>
    <dgm:cxn modelId="{7894F829-34BB-427B-AD2A-5A59CDAB2B84}" type="presParOf" srcId="{10D82F90-5F73-48B3-A5C9-3DB098E9261D}" destId="{B468972A-BAEE-49DC-9B7E-DAEC200BDA01}" srcOrd="0" destOrd="0" presId="urn:microsoft.com/office/officeart/2005/8/layout/orgChart1"/>
    <dgm:cxn modelId="{CA14D19E-3972-4069-91DC-169BF738F71C}" type="presParOf" srcId="{B468972A-BAEE-49DC-9B7E-DAEC200BDA01}" destId="{FAAB402B-A3E1-4B77-B4E8-387AED6664CC}" srcOrd="0" destOrd="0" presId="urn:microsoft.com/office/officeart/2005/8/layout/orgChart1"/>
    <dgm:cxn modelId="{39B41B32-26E3-4B20-8303-4E228E6425DC}" type="presParOf" srcId="{B468972A-BAEE-49DC-9B7E-DAEC200BDA01}" destId="{A9EC151B-7445-459F-9A47-86C4AE3062B8}" srcOrd="1" destOrd="0" presId="urn:microsoft.com/office/officeart/2005/8/layout/orgChart1"/>
    <dgm:cxn modelId="{63B87B91-E279-47A8-A2C3-74F1A6B7038B}" type="presParOf" srcId="{10D82F90-5F73-48B3-A5C9-3DB098E9261D}" destId="{BB106690-DE59-4384-8C55-775643A7D419}" srcOrd="1" destOrd="0" presId="urn:microsoft.com/office/officeart/2005/8/layout/orgChart1"/>
    <dgm:cxn modelId="{16534462-AC12-4D04-A3AB-B023437B8470}" type="presParOf" srcId="{10D82F90-5F73-48B3-A5C9-3DB098E9261D}" destId="{6ED44A6A-C25B-4ECC-8C04-34D7C5520A87}" srcOrd="2" destOrd="0" presId="urn:microsoft.com/office/officeart/2005/8/layout/orgChart1"/>
    <dgm:cxn modelId="{8428683A-1C62-4721-9C2A-CD954CB5EEC5}" type="presParOf" srcId="{C5079938-0EFF-48C7-A372-FA5D5B56E997}" destId="{6DDB7DF5-B4F5-4B0E-BB91-B8E925701B75}" srcOrd="2" destOrd="0" presId="urn:microsoft.com/office/officeart/2005/8/layout/orgChart1"/>
    <dgm:cxn modelId="{4C37BB3B-1EEA-4E2A-93F4-4C3FD44D78B8}" type="presParOf" srcId="{C5079938-0EFF-48C7-A372-FA5D5B56E997}" destId="{36CE609F-37E7-4712-9069-4073A1FE61F9}" srcOrd="3" destOrd="0" presId="urn:microsoft.com/office/officeart/2005/8/layout/orgChart1"/>
    <dgm:cxn modelId="{E3038A62-C6F0-48C2-B929-398A34C22234}" type="presParOf" srcId="{36CE609F-37E7-4712-9069-4073A1FE61F9}" destId="{535E217D-FEAD-44C7-8908-AD3D136A7722}" srcOrd="0" destOrd="0" presId="urn:microsoft.com/office/officeart/2005/8/layout/orgChart1"/>
    <dgm:cxn modelId="{C3E46CA5-ECD6-41E1-AA35-6C77C12D6C6A}" type="presParOf" srcId="{535E217D-FEAD-44C7-8908-AD3D136A7722}" destId="{F0B7C801-BFD7-4941-BEC8-4202302AB7ED}" srcOrd="0" destOrd="0" presId="urn:microsoft.com/office/officeart/2005/8/layout/orgChart1"/>
    <dgm:cxn modelId="{E49A06EF-DE6D-456E-AF5D-327BE552C22B}" type="presParOf" srcId="{535E217D-FEAD-44C7-8908-AD3D136A7722}" destId="{2AC8329B-B78D-4F30-9293-56F061EE3155}" srcOrd="1" destOrd="0" presId="urn:microsoft.com/office/officeart/2005/8/layout/orgChart1"/>
    <dgm:cxn modelId="{B91AE236-12B5-4862-83F3-7A31969F8A88}" type="presParOf" srcId="{36CE609F-37E7-4712-9069-4073A1FE61F9}" destId="{36D8A72E-D315-4EF5-9B02-46A40E685422}" srcOrd="1" destOrd="0" presId="urn:microsoft.com/office/officeart/2005/8/layout/orgChart1"/>
    <dgm:cxn modelId="{D2133B0B-C238-44D0-9A82-097C4E5C0E3B}" type="presParOf" srcId="{36CE609F-37E7-4712-9069-4073A1FE61F9}" destId="{CA8A35D6-951A-49D0-9E03-B19A6A7995A2}" srcOrd="2" destOrd="0" presId="urn:microsoft.com/office/officeart/2005/8/layout/orgChart1"/>
    <dgm:cxn modelId="{E45FCDD6-522C-4DAE-AC81-0C7A3438A5DA}" type="presParOf" srcId="{C5079938-0EFF-48C7-A372-FA5D5B56E997}" destId="{C39747C7-00C8-4AF2-9C6C-3B15C836BBB5}" srcOrd="4" destOrd="0" presId="urn:microsoft.com/office/officeart/2005/8/layout/orgChart1"/>
    <dgm:cxn modelId="{F939EFEA-A338-4FD4-B7A5-AA5ACDE8036A}" type="presParOf" srcId="{C5079938-0EFF-48C7-A372-FA5D5B56E997}" destId="{42A6BBE9-D7A0-4F86-8F90-8113BFA25E46}" srcOrd="5" destOrd="0" presId="urn:microsoft.com/office/officeart/2005/8/layout/orgChart1"/>
    <dgm:cxn modelId="{9420985A-C5DB-4981-BE52-F0DD82876325}" type="presParOf" srcId="{42A6BBE9-D7A0-4F86-8F90-8113BFA25E46}" destId="{5F33A9E9-31E4-488F-B87F-BD5DD7C2061C}" srcOrd="0" destOrd="0" presId="urn:microsoft.com/office/officeart/2005/8/layout/orgChart1"/>
    <dgm:cxn modelId="{8AC30978-9333-4C32-9093-E4296B533A2D}" type="presParOf" srcId="{5F33A9E9-31E4-488F-B87F-BD5DD7C2061C}" destId="{8A3878E7-C899-4588-9E73-00F02B7FDAD6}" srcOrd="0" destOrd="0" presId="urn:microsoft.com/office/officeart/2005/8/layout/orgChart1"/>
    <dgm:cxn modelId="{681599C8-2833-4470-A81D-6D16475DF9C9}" type="presParOf" srcId="{5F33A9E9-31E4-488F-B87F-BD5DD7C2061C}" destId="{C28B0785-2DCC-44CD-B441-804D9367CE90}" srcOrd="1" destOrd="0" presId="urn:microsoft.com/office/officeart/2005/8/layout/orgChart1"/>
    <dgm:cxn modelId="{1F6A331C-E0AE-4A37-B02F-CFC51774C35B}" type="presParOf" srcId="{42A6BBE9-D7A0-4F86-8F90-8113BFA25E46}" destId="{A552AE92-355B-47A5-B296-1DCB21C4C36E}" srcOrd="1" destOrd="0" presId="urn:microsoft.com/office/officeart/2005/8/layout/orgChart1"/>
    <dgm:cxn modelId="{387A70BD-2750-405E-987E-9C2A96D71D00}" type="presParOf" srcId="{42A6BBE9-D7A0-4F86-8F90-8113BFA25E46}" destId="{337C3508-503E-4A0C-A4DC-2A8DCB0B6BC7}" srcOrd="2" destOrd="0" presId="urn:microsoft.com/office/officeart/2005/8/layout/orgChart1"/>
    <dgm:cxn modelId="{AF929EC1-43A9-443E-AFED-58122670E7F3}" type="presParOf" srcId="{C5079938-0EFF-48C7-A372-FA5D5B56E997}" destId="{712703F1-2039-4515-A9E0-2A21621603FB}" srcOrd="6" destOrd="0" presId="urn:microsoft.com/office/officeart/2005/8/layout/orgChart1"/>
    <dgm:cxn modelId="{32FBCE1E-CD07-47D5-99F8-5629FC4CAB9C}" type="presParOf" srcId="{C5079938-0EFF-48C7-A372-FA5D5B56E997}" destId="{D1AB71A4-88BE-4F65-868C-EBB45B50BC13}" srcOrd="7" destOrd="0" presId="urn:microsoft.com/office/officeart/2005/8/layout/orgChart1"/>
    <dgm:cxn modelId="{E50B594D-3FDF-40F4-A5BB-C23B5880F83B}" type="presParOf" srcId="{D1AB71A4-88BE-4F65-868C-EBB45B50BC13}" destId="{4C154DD1-8335-4476-8F6A-593E7794BFE6}" srcOrd="0" destOrd="0" presId="urn:microsoft.com/office/officeart/2005/8/layout/orgChart1"/>
    <dgm:cxn modelId="{F3588587-FF3C-4C42-9C11-2A3DDC5ACF93}" type="presParOf" srcId="{4C154DD1-8335-4476-8F6A-593E7794BFE6}" destId="{491B8B24-4B86-49E8-B0FE-B56BA5A1525A}" srcOrd="0" destOrd="0" presId="urn:microsoft.com/office/officeart/2005/8/layout/orgChart1"/>
    <dgm:cxn modelId="{68C0FB14-39C7-4983-A13C-9F0752F992FA}" type="presParOf" srcId="{4C154DD1-8335-4476-8F6A-593E7794BFE6}" destId="{AA36A1C6-B174-4321-BB02-0E5A0285E32E}" srcOrd="1" destOrd="0" presId="urn:microsoft.com/office/officeart/2005/8/layout/orgChart1"/>
    <dgm:cxn modelId="{FB456D05-829E-4D4C-B3E8-A5B4DFA21507}" type="presParOf" srcId="{D1AB71A4-88BE-4F65-868C-EBB45B50BC13}" destId="{CA2ED018-BB5A-41A8-8B07-4242CE09E682}" srcOrd="1" destOrd="0" presId="urn:microsoft.com/office/officeart/2005/8/layout/orgChart1"/>
    <dgm:cxn modelId="{C80D81C3-A4ED-4C55-A408-2FFB322A4481}" type="presParOf" srcId="{D1AB71A4-88BE-4F65-868C-EBB45B50BC13}" destId="{00CA3C64-D37A-42CB-A732-37C9C3429860}" srcOrd="2" destOrd="0" presId="urn:microsoft.com/office/officeart/2005/8/layout/orgChart1"/>
    <dgm:cxn modelId="{1F168BE5-E801-4051-A43F-074D5A335F22}" type="presParOf" srcId="{C5079938-0EFF-48C7-A372-FA5D5B56E997}" destId="{1967D139-1E34-4D8B-8B40-E97AE9089CCC}" srcOrd="8" destOrd="0" presId="urn:microsoft.com/office/officeart/2005/8/layout/orgChart1"/>
    <dgm:cxn modelId="{C683B820-F344-4D58-A66E-DFDB858C7BF4}" type="presParOf" srcId="{C5079938-0EFF-48C7-A372-FA5D5B56E997}" destId="{2F53A5FE-1CED-4835-AB34-2F86A105D0F8}" srcOrd="9" destOrd="0" presId="urn:microsoft.com/office/officeart/2005/8/layout/orgChart1"/>
    <dgm:cxn modelId="{BF649406-A0C8-42BF-AC30-81BCEC06EB13}" type="presParOf" srcId="{2F53A5FE-1CED-4835-AB34-2F86A105D0F8}" destId="{18C6C550-EF3E-49C0-BF61-825A49CE3338}" srcOrd="0" destOrd="0" presId="urn:microsoft.com/office/officeart/2005/8/layout/orgChart1"/>
    <dgm:cxn modelId="{5A355ED3-1692-4B8E-89DC-E7DB1F931600}" type="presParOf" srcId="{18C6C550-EF3E-49C0-BF61-825A49CE3338}" destId="{88E0F603-A790-4B70-ABAE-5570E1C1F124}" srcOrd="0" destOrd="0" presId="urn:microsoft.com/office/officeart/2005/8/layout/orgChart1"/>
    <dgm:cxn modelId="{2D6A7139-1C58-40B1-AD20-1D2797573E44}" type="presParOf" srcId="{18C6C550-EF3E-49C0-BF61-825A49CE3338}" destId="{3DE80AC6-7D24-4FE6-8B86-53EE4B132F1F}" srcOrd="1" destOrd="0" presId="urn:microsoft.com/office/officeart/2005/8/layout/orgChart1"/>
    <dgm:cxn modelId="{B0B755FC-3968-4845-A191-AA6B68AE0698}" type="presParOf" srcId="{2F53A5FE-1CED-4835-AB34-2F86A105D0F8}" destId="{A14755BF-0785-42BD-A042-668A311F2C2E}" srcOrd="1" destOrd="0" presId="urn:microsoft.com/office/officeart/2005/8/layout/orgChart1"/>
    <dgm:cxn modelId="{431C3EBD-0CB7-4095-90A4-86EBAEF19240}" type="presParOf" srcId="{2F53A5FE-1CED-4835-AB34-2F86A105D0F8}" destId="{3F05061F-7809-4EAE-BF68-C7AAD26070EB}" srcOrd="2" destOrd="0" presId="urn:microsoft.com/office/officeart/2005/8/layout/orgChart1"/>
    <dgm:cxn modelId="{93480414-703E-429B-8418-A77A9903259E}" type="presParOf" srcId="{142E673D-99C0-416C-9A94-EDD35A87CF20}" destId="{A4436161-F1B7-495F-AB7A-D3FC6004A06E}" srcOrd="2" destOrd="0" presId="urn:microsoft.com/office/officeart/2005/8/layout/orgChart1"/>
    <dgm:cxn modelId="{F64B3BFA-8B61-4097-85B4-13D87D66D253}" type="presParOf" srcId="{2EA976CD-F0A6-4F27-899C-3037C15E2510}" destId="{C5B5DE3A-ED81-4D50-B8A7-14179862F37F}" srcOrd="2" destOrd="0" presId="urn:microsoft.com/office/officeart/2005/8/layout/orgChart1"/>
    <dgm:cxn modelId="{FAE250AE-AABD-44E2-B6DA-E89418958767}" type="presParOf" srcId="{F2CB2C61-3F8B-4D24-B047-A7908895AD20}" destId="{12EAB327-2517-493B-9F71-96E379BE70E1}" srcOrd="6" destOrd="0" presId="urn:microsoft.com/office/officeart/2005/8/layout/orgChart1"/>
    <dgm:cxn modelId="{92090630-6A64-4C0B-8F7A-03E33B28025C}" type="presParOf" srcId="{F2CB2C61-3F8B-4D24-B047-A7908895AD20}" destId="{5095AE55-F9C5-4242-BEBE-6A597506FAA7}" srcOrd="7" destOrd="0" presId="urn:microsoft.com/office/officeart/2005/8/layout/orgChart1"/>
    <dgm:cxn modelId="{67B87E4B-3000-4FE8-B32F-A7025637DAB0}" type="presParOf" srcId="{5095AE55-F9C5-4242-BEBE-6A597506FAA7}" destId="{6EB5B75C-0AC0-4EBB-815F-37D2EB0E1553}" srcOrd="0" destOrd="0" presId="urn:microsoft.com/office/officeart/2005/8/layout/orgChart1"/>
    <dgm:cxn modelId="{98DC3283-80AF-4B55-B91B-45F2E99E10EE}" type="presParOf" srcId="{6EB5B75C-0AC0-4EBB-815F-37D2EB0E1553}" destId="{7BB190C5-C2AD-4DF8-A7F2-FF38E4946DA8}" srcOrd="0" destOrd="0" presId="urn:microsoft.com/office/officeart/2005/8/layout/orgChart1"/>
    <dgm:cxn modelId="{868BE6C7-E747-4A8F-B238-09F83C901C45}" type="presParOf" srcId="{6EB5B75C-0AC0-4EBB-815F-37D2EB0E1553}" destId="{2BC01F10-ED5A-4AFE-AB09-49CC50670F90}" srcOrd="1" destOrd="0" presId="urn:microsoft.com/office/officeart/2005/8/layout/orgChart1"/>
    <dgm:cxn modelId="{0921A4DC-305A-465C-BE7D-C09C0DEBA6EC}" type="presParOf" srcId="{5095AE55-F9C5-4242-BEBE-6A597506FAA7}" destId="{1A9512D9-7E13-4D17-B3FD-8502AB0E5C6D}" srcOrd="1" destOrd="0" presId="urn:microsoft.com/office/officeart/2005/8/layout/orgChart1"/>
    <dgm:cxn modelId="{384BDB67-96EA-43D6-A5A5-25E12A4C191E}" type="presParOf" srcId="{1A9512D9-7E13-4D17-B3FD-8502AB0E5C6D}" destId="{07BFBC87-0ADF-457A-A303-54ECBDA89AEE}" srcOrd="0" destOrd="0" presId="urn:microsoft.com/office/officeart/2005/8/layout/orgChart1"/>
    <dgm:cxn modelId="{882B84C6-50A7-48BE-B86E-975130EFA7D7}" type="presParOf" srcId="{1A9512D9-7E13-4D17-B3FD-8502AB0E5C6D}" destId="{44DA73CE-444A-4BE2-B3AC-BC1374311152}" srcOrd="1" destOrd="0" presId="urn:microsoft.com/office/officeart/2005/8/layout/orgChart1"/>
    <dgm:cxn modelId="{A62DD600-22B8-4C17-B4D8-49F8DD0D85A6}" type="presParOf" srcId="{44DA73CE-444A-4BE2-B3AC-BC1374311152}" destId="{4C976ACE-77B4-4477-9759-660446A291CA}" srcOrd="0" destOrd="0" presId="urn:microsoft.com/office/officeart/2005/8/layout/orgChart1"/>
    <dgm:cxn modelId="{FBAA5B09-21E7-4551-AA8A-3C809343E5F0}" type="presParOf" srcId="{4C976ACE-77B4-4477-9759-660446A291CA}" destId="{D39840F6-84B3-4B82-AE37-67CC5F46518A}" srcOrd="0" destOrd="0" presId="urn:microsoft.com/office/officeart/2005/8/layout/orgChart1"/>
    <dgm:cxn modelId="{24351454-356F-446C-A562-8C2FC8BAFB9B}" type="presParOf" srcId="{4C976ACE-77B4-4477-9759-660446A291CA}" destId="{7DD3BEA1-D8B2-4657-8826-C12761179276}" srcOrd="1" destOrd="0" presId="urn:microsoft.com/office/officeart/2005/8/layout/orgChart1"/>
    <dgm:cxn modelId="{BBF90F12-4E59-4FC6-B797-E64585D97631}" type="presParOf" srcId="{44DA73CE-444A-4BE2-B3AC-BC1374311152}" destId="{CA19D5D9-0DAE-4849-AB96-27098460C3BB}" srcOrd="1" destOrd="0" presId="urn:microsoft.com/office/officeart/2005/8/layout/orgChart1"/>
    <dgm:cxn modelId="{D2BF39F8-814A-4142-9147-B743A64E4B34}" type="presParOf" srcId="{44DA73CE-444A-4BE2-B3AC-BC1374311152}" destId="{FFCE5EEE-D771-4511-B882-5117D27A94A3}" srcOrd="2" destOrd="0" presId="urn:microsoft.com/office/officeart/2005/8/layout/orgChart1"/>
    <dgm:cxn modelId="{EB1CB600-7351-4451-BFCE-360E5D9F619C}" type="presParOf" srcId="{1A9512D9-7E13-4D17-B3FD-8502AB0E5C6D}" destId="{2F90C80E-B2E3-417F-ADE3-28FEEF9451CD}" srcOrd="2" destOrd="0" presId="urn:microsoft.com/office/officeart/2005/8/layout/orgChart1"/>
    <dgm:cxn modelId="{FEB4BE5F-1BBD-4247-9FBF-757BB2231EB7}" type="presParOf" srcId="{1A9512D9-7E13-4D17-B3FD-8502AB0E5C6D}" destId="{CFD9C8BE-69C2-4BEC-8B12-2319EC4CD353}" srcOrd="3" destOrd="0" presId="urn:microsoft.com/office/officeart/2005/8/layout/orgChart1"/>
    <dgm:cxn modelId="{440C5CFA-6DE7-4F13-9D74-77796DA38DBB}" type="presParOf" srcId="{CFD9C8BE-69C2-4BEC-8B12-2319EC4CD353}" destId="{A03E3F46-27F1-411D-B2E7-083893F1B916}" srcOrd="0" destOrd="0" presId="urn:microsoft.com/office/officeart/2005/8/layout/orgChart1"/>
    <dgm:cxn modelId="{CCD0687E-BC39-4E74-BE7C-0DAA84274EB9}" type="presParOf" srcId="{A03E3F46-27F1-411D-B2E7-083893F1B916}" destId="{B9240A4F-5D97-4053-98EB-8A2EAC669BFF}" srcOrd="0" destOrd="0" presId="urn:microsoft.com/office/officeart/2005/8/layout/orgChart1"/>
    <dgm:cxn modelId="{60AD14F4-3B0C-48B2-9E61-8D0AC9829CF2}" type="presParOf" srcId="{A03E3F46-27F1-411D-B2E7-083893F1B916}" destId="{A41CACE3-0BED-4006-8852-CA22D44C22A4}" srcOrd="1" destOrd="0" presId="urn:microsoft.com/office/officeart/2005/8/layout/orgChart1"/>
    <dgm:cxn modelId="{D99D43FF-A74A-4E2F-B344-32328FE56D63}" type="presParOf" srcId="{CFD9C8BE-69C2-4BEC-8B12-2319EC4CD353}" destId="{A20BE1F8-CF38-42E6-81A1-07B0961068EE}" srcOrd="1" destOrd="0" presId="urn:microsoft.com/office/officeart/2005/8/layout/orgChart1"/>
    <dgm:cxn modelId="{DBAE620F-6389-49C3-B72D-543A16E691D7}" type="presParOf" srcId="{CFD9C8BE-69C2-4BEC-8B12-2319EC4CD353}" destId="{24BF0E8B-697E-4573-81C8-4190E5DCC005}" srcOrd="2" destOrd="0" presId="urn:microsoft.com/office/officeart/2005/8/layout/orgChart1"/>
    <dgm:cxn modelId="{01FBAA19-D02E-4141-94BE-C4A29C5D9EDB}" type="presParOf" srcId="{1A9512D9-7E13-4D17-B3FD-8502AB0E5C6D}" destId="{E68F0818-7C43-46FF-AB61-06F9E6BE4B0B}" srcOrd="4" destOrd="0" presId="urn:microsoft.com/office/officeart/2005/8/layout/orgChart1"/>
    <dgm:cxn modelId="{0ECF51C9-0A5F-446B-A524-2C9CE378E8D6}" type="presParOf" srcId="{1A9512D9-7E13-4D17-B3FD-8502AB0E5C6D}" destId="{BC72792C-D7BC-4FC3-9AD4-E1AB38559725}" srcOrd="5" destOrd="0" presId="urn:microsoft.com/office/officeart/2005/8/layout/orgChart1"/>
    <dgm:cxn modelId="{F31C3A62-7EF4-418B-9090-FE82F607E6F4}" type="presParOf" srcId="{BC72792C-D7BC-4FC3-9AD4-E1AB38559725}" destId="{FA65DD71-6340-4DAB-981A-7AAB10766490}" srcOrd="0" destOrd="0" presId="urn:microsoft.com/office/officeart/2005/8/layout/orgChart1"/>
    <dgm:cxn modelId="{415E25BF-4C26-4BF4-BC07-F80E96389044}" type="presParOf" srcId="{FA65DD71-6340-4DAB-981A-7AAB10766490}" destId="{E3BEC528-87F2-4F25-9CD0-3B9CDF39A5D5}" srcOrd="0" destOrd="0" presId="urn:microsoft.com/office/officeart/2005/8/layout/orgChart1"/>
    <dgm:cxn modelId="{AF6241D5-864F-47CC-8A2C-53EF6590B61D}" type="presParOf" srcId="{FA65DD71-6340-4DAB-981A-7AAB10766490}" destId="{957ACA5C-AC4F-41E0-9BE6-58B1003B3143}" srcOrd="1" destOrd="0" presId="urn:microsoft.com/office/officeart/2005/8/layout/orgChart1"/>
    <dgm:cxn modelId="{5E79DC96-8ADB-4F27-B081-CD646E83D166}" type="presParOf" srcId="{BC72792C-D7BC-4FC3-9AD4-E1AB38559725}" destId="{5AA55A6F-C4E3-4B6E-A725-0FB7C1C4F128}" srcOrd="1" destOrd="0" presId="urn:microsoft.com/office/officeart/2005/8/layout/orgChart1"/>
    <dgm:cxn modelId="{BA412F19-0030-4D70-A00C-6B969D53B36F}" type="presParOf" srcId="{BC72792C-D7BC-4FC3-9AD4-E1AB38559725}" destId="{3680F9B7-D350-4631-92EC-3AE11E09F945}" srcOrd="2" destOrd="0" presId="urn:microsoft.com/office/officeart/2005/8/layout/orgChart1"/>
    <dgm:cxn modelId="{34F3B472-1DFF-45F0-B8E9-D59F5DBCFC04}" type="presParOf" srcId="{5095AE55-F9C5-4242-BEBE-6A597506FAA7}" destId="{CDACC334-F7DE-4C5D-9860-ADE39276DE97}" srcOrd="2" destOrd="0" presId="urn:microsoft.com/office/officeart/2005/8/layout/orgChart1"/>
    <dgm:cxn modelId="{5DAAB13A-22CB-46A5-9D2D-0F085ED3F6B5}" type="presParOf" srcId="{BDF51B11-9702-4C75-9F4B-00AFDAF92F96}" destId="{C06D013B-CF9D-46E5-96B7-041B7ED7C2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F0818-7C43-46FF-AB61-06F9E6BE4B0B}">
      <dsp:nvSpPr>
        <dsp:cNvPr id="0" name=""/>
        <dsp:cNvSpPr/>
      </dsp:nvSpPr>
      <dsp:spPr>
        <a:xfrm>
          <a:off x="9636488" y="1448639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90C80E-B2E3-417F-ADE3-28FEEF9451CD}">
      <dsp:nvSpPr>
        <dsp:cNvPr id="0" name=""/>
        <dsp:cNvSpPr/>
      </dsp:nvSpPr>
      <dsp:spPr>
        <a:xfrm>
          <a:off x="9636488" y="1448639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BFBC87-0ADF-457A-A303-54ECBDA89AEE}">
      <dsp:nvSpPr>
        <dsp:cNvPr id="0" name=""/>
        <dsp:cNvSpPr/>
      </dsp:nvSpPr>
      <dsp:spPr>
        <a:xfrm>
          <a:off x="9636488" y="1448639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AB327-2517-493B-9F71-96E379BE70E1}">
      <dsp:nvSpPr>
        <dsp:cNvPr id="0" name=""/>
        <dsp:cNvSpPr/>
      </dsp:nvSpPr>
      <dsp:spPr>
        <a:xfrm>
          <a:off x="5626781" y="600087"/>
          <a:ext cx="4487763" cy="250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90"/>
              </a:lnTo>
              <a:lnTo>
                <a:pt x="4487763" y="125490"/>
              </a:lnTo>
              <a:lnTo>
                <a:pt x="4487763" y="25098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7D139-1E34-4D8B-8B40-E97AE9089CCC}">
      <dsp:nvSpPr>
        <dsp:cNvPr id="0" name=""/>
        <dsp:cNvSpPr/>
      </dsp:nvSpPr>
      <dsp:spPr>
        <a:xfrm>
          <a:off x="8190364" y="2297191"/>
          <a:ext cx="179271" cy="394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3973"/>
              </a:lnTo>
              <a:lnTo>
                <a:pt x="179271" y="394397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703F1-2039-4515-A9E0-2A21621603FB}">
      <dsp:nvSpPr>
        <dsp:cNvPr id="0" name=""/>
        <dsp:cNvSpPr/>
      </dsp:nvSpPr>
      <dsp:spPr>
        <a:xfrm>
          <a:off x="8190364" y="2297191"/>
          <a:ext cx="179271" cy="309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1"/>
              </a:lnTo>
              <a:lnTo>
                <a:pt x="179271" y="30954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9747C7-00C8-4AF2-9C6C-3B15C836BBB5}">
      <dsp:nvSpPr>
        <dsp:cNvPr id="0" name=""/>
        <dsp:cNvSpPr/>
      </dsp:nvSpPr>
      <dsp:spPr>
        <a:xfrm>
          <a:off x="8190364" y="2297191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B7DF5-B4F5-4B0E-BB91-B8E925701B75}">
      <dsp:nvSpPr>
        <dsp:cNvPr id="0" name=""/>
        <dsp:cNvSpPr/>
      </dsp:nvSpPr>
      <dsp:spPr>
        <a:xfrm>
          <a:off x="8190364" y="2297191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192AA-B501-4544-AC87-ED3FA4DEABF2}">
      <dsp:nvSpPr>
        <dsp:cNvPr id="0" name=""/>
        <dsp:cNvSpPr/>
      </dsp:nvSpPr>
      <dsp:spPr>
        <a:xfrm>
          <a:off x="8190364" y="2297191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C32984-B4D8-4B49-B428-D7F2EFA48350}">
      <dsp:nvSpPr>
        <dsp:cNvPr id="0" name=""/>
        <dsp:cNvSpPr/>
      </dsp:nvSpPr>
      <dsp:spPr>
        <a:xfrm>
          <a:off x="6499236" y="1448639"/>
          <a:ext cx="2169185" cy="250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90"/>
              </a:lnTo>
              <a:lnTo>
                <a:pt x="2169185" y="125490"/>
              </a:lnTo>
              <a:lnTo>
                <a:pt x="2169185" y="25098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6970AE-2545-4308-A5A3-6CA883636CA5}">
      <dsp:nvSpPr>
        <dsp:cNvPr id="0" name=""/>
        <dsp:cNvSpPr/>
      </dsp:nvSpPr>
      <dsp:spPr>
        <a:xfrm>
          <a:off x="6744240" y="2297191"/>
          <a:ext cx="179271" cy="309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1"/>
              </a:lnTo>
              <a:lnTo>
                <a:pt x="179271" y="30954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7BB15-8EAF-49AC-9D65-58E921E3363F}">
      <dsp:nvSpPr>
        <dsp:cNvPr id="0" name=""/>
        <dsp:cNvSpPr/>
      </dsp:nvSpPr>
      <dsp:spPr>
        <a:xfrm>
          <a:off x="6744240" y="2297191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76D98-A84E-4F5C-9B8A-B4200F276867}">
      <dsp:nvSpPr>
        <dsp:cNvPr id="0" name=""/>
        <dsp:cNvSpPr/>
      </dsp:nvSpPr>
      <dsp:spPr>
        <a:xfrm>
          <a:off x="6744240" y="2297191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59FCA-8093-4D1E-ADC3-C6599E7F7D9F}">
      <dsp:nvSpPr>
        <dsp:cNvPr id="0" name=""/>
        <dsp:cNvSpPr/>
      </dsp:nvSpPr>
      <dsp:spPr>
        <a:xfrm>
          <a:off x="6744240" y="2297191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73087-1DFC-4BF4-9CB9-F6383A5B3784}">
      <dsp:nvSpPr>
        <dsp:cNvPr id="0" name=""/>
        <dsp:cNvSpPr/>
      </dsp:nvSpPr>
      <dsp:spPr>
        <a:xfrm>
          <a:off x="6499236" y="1448639"/>
          <a:ext cx="723061" cy="250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90"/>
              </a:lnTo>
              <a:lnTo>
                <a:pt x="723061" y="125490"/>
              </a:lnTo>
              <a:lnTo>
                <a:pt x="723061" y="25098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4A256B-6985-4301-9551-A3CA18C899F4}">
      <dsp:nvSpPr>
        <dsp:cNvPr id="0" name=""/>
        <dsp:cNvSpPr/>
      </dsp:nvSpPr>
      <dsp:spPr>
        <a:xfrm>
          <a:off x="5298117" y="2297191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C08A1-C36C-4E0E-A497-EC48F04488C6}">
      <dsp:nvSpPr>
        <dsp:cNvPr id="0" name=""/>
        <dsp:cNvSpPr/>
      </dsp:nvSpPr>
      <dsp:spPr>
        <a:xfrm>
          <a:off x="5298117" y="2297191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9A7B0-394A-4C1E-A415-DE8459B5B370}">
      <dsp:nvSpPr>
        <dsp:cNvPr id="0" name=""/>
        <dsp:cNvSpPr/>
      </dsp:nvSpPr>
      <dsp:spPr>
        <a:xfrm>
          <a:off x="5298117" y="2297191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0966B-F637-4449-80C5-174D97F83805}">
      <dsp:nvSpPr>
        <dsp:cNvPr id="0" name=""/>
        <dsp:cNvSpPr/>
      </dsp:nvSpPr>
      <dsp:spPr>
        <a:xfrm>
          <a:off x="5776174" y="1448639"/>
          <a:ext cx="723061" cy="250980"/>
        </a:xfrm>
        <a:custGeom>
          <a:avLst/>
          <a:gdLst/>
          <a:ahLst/>
          <a:cxnLst/>
          <a:rect l="0" t="0" r="0" b="0"/>
          <a:pathLst>
            <a:path>
              <a:moveTo>
                <a:pt x="723061" y="0"/>
              </a:moveTo>
              <a:lnTo>
                <a:pt x="723061" y="125490"/>
              </a:lnTo>
              <a:lnTo>
                <a:pt x="0" y="125490"/>
              </a:lnTo>
              <a:lnTo>
                <a:pt x="0" y="25098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A543D-2782-48CA-8223-E2803FE0EAD8}">
      <dsp:nvSpPr>
        <dsp:cNvPr id="0" name=""/>
        <dsp:cNvSpPr/>
      </dsp:nvSpPr>
      <dsp:spPr>
        <a:xfrm>
          <a:off x="3851993" y="2297191"/>
          <a:ext cx="179271" cy="309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1"/>
              </a:lnTo>
              <a:lnTo>
                <a:pt x="179271" y="309542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6B108-A2A4-49CA-A6A8-A1D7EBAED0C7}">
      <dsp:nvSpPr>
        <dsp:cNvPr id="0" name=""/>
        <dsp:cNvSpPr/>
      </dsp:nvSpPr>
      <dsp:spPr>
        <a:xfrm>
          <a:off x="3851993" y="2297191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D536F0-E487-4A00-9E34-6C11AFB833AB}">
      <dsp:nvSpPr>
        <dsp:cNvPr id="0" name=""/>
        <dsp:cNvSpPr/>
      </dsp:nvSpPr>
      <dsp:spPr>
        <a:xfrm>
          <a:off x="3851993" y="2297191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057CC-D636-4660-8E50-D01B77CF1B17}">
      <dsp:nvSpPr>
        <dsp:cNvPr id="0" name=""/>
        <dsp:cNvSpPr/>
      </dsp:nvSpPr>
      <dsp:spPr>
        <a:xfrm>
          <a:off x="3851993" y="2297191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7775F-2DF1-4504-9A71-C4889789A227}">
      <dsp:nvSpPr>
        <dsp:cNvPr id="0" name=""/>
        <dsp:cNvSpPr/>
      </dsp:nvSpPr>
      <dsp:spPr>
        <a:xfrm>
          <a:off x="4330050" y="1448639"/>
          <a:ext cx="2169185" cy="250980"/>
        </a:xfrm>
        <a:custGeom>
          <a:avLst/>
          <a:gdLst/>
          <a:ahLst/>
          <a:cxnLst/>
          <a:rect l="0" t="0" r="0" b="0"/>
          <a:pathLst>
            <a:path>
              <a:moveTo>
                <a:pt x="2169185" y="0"/>
              </a:moveTo>
              <a:lnTo>
                <a:pt x="2169185" y="125490"/>
              </a:lnTo>
              <a:lnTo>
                <a:pt x="0" y="125490"/>
              </a:lnTo>
              <a:lnTo>
                <a:pt x="0" y="25098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79EB25-3E8C-414C-A0A0-E6791C3CFDCA}">
      <dsp:nvSpPr>
        <dsp:cNvPr id="0" name=""/>
        <dsp:cNvSpPr/>
      </dsp:nvSpPr>
      <dsp:spPr>
        <a:xfrm>
          <a:off x="5626781" y="600087"/>
          <a:ext cx="872454" cy="2509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490"/>
              </a:lnTo>
              <a:lnTo>
                <a:pt x="872454" y="125490"/>
              </a:lnTo>
              <a:lnTo>
                <a:pt x="872454" y="25098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CFBF-BC46-4E04-AB71-460BE2B1CC57}">
      <dsp:nvSpPr>
        <dsp:cNvPr id="0" name=""/>
        <dsp:cNvSpPr/>
      </dsp:nvSpPr>
      <dsp:spPr>
        <a:xfrm>
          <a:off x="2107083" y="1448639"/>
          <a:ext cx="179271" cy="394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3973"/>
              </a:lnTo>
              <a:lnTo>
                <a:pt x="179271" y="3943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614FA-9D1F-42A6-B16C-E629F86292C1}">
      <dsp:nvSpPr>
        <dsp:cNvPr id="0" name=""/>
        <dsp:cNvSpPr/>
      </dsp:nvSpPr>
      <dsp:spPr>
        <a:xfrm>
          <a:off x="2107083" y="1448639"/>
          <a:ext cx="179271" cy="309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1"/>
              </a:lnTo>
              <a:lnTo>
                <a:pt x="179271" y="309542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56D4A1-3EFF-4B64-B30E-08A95CBE9751}">
      <dsp:nvSpPr>
        <dsp:cNvPr id="0" name=""/>
        <dsp:cNvSpPr/>
      </dsp:nvSpPr>
      <dsp:spPr>
        <a:xfrm>
          <a:off x="2107083" y="1448639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4F560C-69CA-4F37-A229-EDDDFAA99CEE}">
      <dsp:nvSpPr>
        <dsp:cNvPr id="0" name=""/>
        <dsp:cNvSpPr/>
      </dsp:nvSpPr>
      <dsp:spPr>
        <a:xfrm>
          <a:off x="2107083" y="1448639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5ED4DB-6885-48F5-A405-5986F9B52123}">
      <dsp:nvSpPr>
        <dsp:cNvPr id="0" name=""/>
        <dsp:cNvSpPr/>
      </dsp:nvSpPr>
      <dsp:spPr>
        <a:xfrm>
          <a:off x="2107083" y="1448639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55A41-AA5B-4CC6-B147-BBB49508771F}">
      <dsp:nvSpPr>
        <dsp:cNvPr id="0" name=""/>
        <dsp:cNvSpPr/>
      </dsp:nvSpPr>
      <dsp:spPr>
        <a:xfrm>
          <a:off x="2585141" y="600087"/>
          <a:ext cx="3041640" cy="250980"/>
        </a:xfrm>
        <a:custGeom>
          <a:avLst/>
          <a:gdLst/>
          <a:ahLst/>
          <a:cxnLst/>
          <a:rect l="0" t="0" r="0" b="0"/>
          <a:pathLst>
            <a:path>
              <a:moveTo>
                <a:pt x="3041640" y="0"/>
              </a:moveTo>
              <a:lnTo>
                <a:pt x="3041640" y="125490"/>
              </a:lnTo>
              <a:lnTo>
                <a:pt x="0" y="125490"/>
              </a:lnTo>
              <a:lnTo>
                <a:pt x="0" y="25098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035B2-B616-491B-B215-980BF69C85C5}">
      <dsp:nvSpPr>
        <dsp:cNvPr id="0" name=""/>
        <dsp:cNvSpPr/>
      </dsp:nvSpPr>
      <dsp:spPr>
        <a:xfrm>
          <a:off x="660960" y="1448639"/>
          <a:ext cx="179271" cy="4792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2525"/>
              </a:lnTo>
              <a:lnTo>
                <a:pt x="179271" y="479252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36FEA-3F94-44AB-9EAC-54DBD8AA53A5}">
      <dsp:nvSpPr>
        <dsp:cNvPr id="0" name=""/>
        <dsp:cNvSpPr/>
      </dsp:nvSpPr>
      <dsp:spPr>
        <a:xfrm>
          <a:off x="660960" y="1448639"/>
          <a:ext cx="179271" cy="3943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3973"/>
              </a:lnTo>
              <a:lnTo>
                <a:pt x="179271" y="3943973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F67346-63AC-443F-BD8E-7FEFE1A33246}">
      <dsp:nvSpPr>
        <dsp:cNvPr id="0" name=""/>
        <dsp:cNvSpPr/>
      </dsp:nvSpPr>
      <dsp:spPr>
        <a:xfrm>
          <a:off x="660960" y="1448639"/>
          <a:ext cx="179271" cy="3095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421"/>
              </a:lnTo>
              <a:lnTo>
                <a:pt x="179271" y="309542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0E1B4-6735-445B-81B7-85ED573B7A98}">
      <dsp:nvSpPr>
        <dsp:cNvPr id="0" name=""/>
        <dsp:cNvSpPr/>
      </dsp:nvSpPr>
      <dsp:spPr>
        <a:xfrm>
          <a:off x="660960" y="1448639"/>
          <a:ext cx="179271" cy="2246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6869"/>
              </a:lnTo>
              <a:lnTo>
                <a:pt x="179271" y="2246869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033F72-1A93-4491-9131-BC62794C77EE}">
      <dsp:nvSpPr>
        <dsp:cNvPr id="0" name=""/>
        <dsp:cNvSpPr/>
      </dsp:nvSpPr>
      <dsp:spPr>
        <a:xfrm>
          <a:off x="660960" y="1448639"/>
          <a:ext cx="179271" cy="1398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8317"/>
              </a:lnTo>
              <a:lnTo>
                <a:pt x="179271" y="139831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F726A-E855-46ED-9D0B-5EDF3F2B0689}">
      <dsp:nvSpPr>
        <dsp:cNvPr id="0" name=""/>
        <dsp:cNvSpPr/>
      </dsp:nvSpPr>
      <dsp:spPr>
        <a:xfrm>
          <a:off x="660960" y="1448639"/>
          <a:ext cx="179271" cy="5497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9766"/>
              </a:lnTo>
              <a:lnTo>
                <a:pt x="179271" y="54976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B25ACF-6830-4387-A46C-661879256F37}">
      <dsp:nvSpPr>
        <dsp:cNvPr id="0" name=""/>
        <dsp:cNvSpPr/>
      </dsp:nvSpPr>
      <dsp:spPr>
        <a:xfrm>
          <a:off x="1139017" y="600087"/>
          <a:ext cx="4487763" cy="250980"/>
        </a:xfrm>
        <a:custGeom>
          <a:avLst/>
          <a:gdLst/>
          <a:ahLst/>
          <a:cxnLst/>
          <a:rect l="0" t="0" r="0" b="0"/>
          <a:pathLst>
            <a:path>
              <a:moveTo>
                <a:pt x="4487763" y="0"/>
              </a:moveTo>
              <a:lnTo>
                <a:pt x="4487763" y="125490"/>
              </a:lnTo>
              <a:lnTo>
                <a:pt x="0" y="125490"/>
              </a:lnTo>
              <a:lnTo>
                <a:pt x="0" y="25098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C0A2C5-C394-4C9B-918E-09B70BB599B3}">
      <dsp:nvSpPr>
        <dsp:cNvPr id="0" name=""/>
        <dsp:cNvSpPr/>
      </dsp:nvSpPr>
      <dsp:spPr>
        <a:xfrm>
          <a:off x="5029209" y="2515"/>
          <a:ext cx="1195143" cy="59757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Implantação do  PMO</a:t>
          </a:r>
          <a:endParaRPr lang="pt-BR" sz="1200" kern="1200" dirty="0"/>
        </a:p>
      </dsp:txBody>
      <dsp:txXfrm>
        <a:off x="5029209" y="2515"/>
        <a:ext cx="1195143" cy="597571"/>
      </dsp:txXfrm>
    </dsp:sp>
    <dsp:sp modelId="{00A8B89F-6943-455C-A740-E0A359E74289}">
      <dsp:nvSpPr>
        <dsp:cNvPr id="0" name=""/>
        <dsp:cNvSpPr/>
      </dsp:nvSpPr>
      <dsp:spPr>
        <a:xfrm>
          <a:off x="541445" y="851067"/>
          <a:ext cx="1195143" cy="59757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Diagnóstico</a:t>
          </a:r>
          <a:endParaRPr lang="pt-BR" sz="1200" kern="1200" dirty="0"/>
        </a:p>
      </dsp:txBody>
      <dsp:txXfrm>
        <a:off x="541445" y="851067"/>
        <a:ext cx="1195143" cy="597571"/>
      </dsp:txXfrm>
    </dsp:sp>
    <dsp:sp modelId="{D4BD007D-B14D-4086-A8DF-AC6F2DE789EF}">
      <dsp:nvSpPr>
        <dsp:cNvPr id="0" name=""/>
        <dsp:cNvSpPr/>
      </dsp:nvSpPr>
      <dsp:spPr>
        <a:xfrm>
          <a:off x="840231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Definição de Patrocinador</a:t>
          </a:r>
        </a:p>
      </dsp:txBody>
      <dsp:txXfrm>
        <a:off x="840231" y="1699619"/>
        <a:ext cx="1195143" cy="597571"/>
      </dsp:txXfrm>
    </dsp:sp>
    <dsp:sp modelId="{865325C1-542E-42F3-A758-BAEB2A5D8DB7}">
      <dsp:nvSpPr>
        <dsp:cNvPr id="0" name=""/>
        <dsp:cNvSpPr/>
      </dsp:nvSpPr>
      <dsp:spPr>
        <a:xfrm>
          <a:off x="840231" y="2548171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Entendimento AS IS</a:t>
          </a:r>
        </a:p>
      </dsp:txBody>
      <dsp:txXfrm>
        <a:off x="840231" y="2548171"/>
        <a:ext cx="1195143" cy="597571"/>
      </dsp:txXfrm>
    </dsp:sp>
    <dsp:sp modelId="{F4E1BFAF-C223-4A44-A15D-0A29FE68ED1A}">
      <dsp:nvSpPr>
        <dsp:cNvPr id="0" name=""/>
        <dsp:cNvSpPr/>
      </dsp:nvSpPr>
      <dsp:spPr>
        <a:xfrm>
          <a:off x="840231" y="3396723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 de maturidade</a:t>
          </a:r>
        </a:p>
      </dsp:txBody>
      <dsp:txXfrm>
        <a:off x="840231" y="3396723"/>
        <a:ext cx="1195143" cy="597571"/>
      </dsp:txXfrm>
    </dsp:sp>
    <dsp:sp modelId="{FC1D00CF-D11B-4B66-B3FE-8816CC6D08DE}">
      <dsp:nvSpPr>
        <dsp:cNvPr id="0" name=""/>
        <dsp:cNvSpPr/>
      </dsp:nvSpPr>
      <dsp:spPr>
        <a:xfrm>
          <a:off x="840231" y="4245275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Recomendações</a:t>
          </a:r>
        </a:p>
      </dsp:txBody>
      <dsp:txXfrm>
        <a:off x="840231" y="4245275"/>
        <a:ext cx="1195143" cy="597571"/>
      </dsp:txXfrm>
    </dsp:sp>
    <dsp:sp modelId="{5E66003A-3BC3-4A74-929A-04E12EDE4B8A}">
      <dsp:nvSpPr>
        <dsp:cNvPr id="0" name=""/>
        <dsp:cNvSpPr/>
      </dsp:nvSpPr>
      <dsp:spPr>
        <a:xfrm>
          <a:off x="840231" y="5093827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Plano de Ação</a:t>
          </a:r>
        </a:p>
      </dsp:txBody>
      <dsp:txXfrm>
        <a:off x="840231" y="5093827"/>
        <a:ext cx="1195143" cy="597571"/>
      </dsp:txXfrm>
    </dsp:sp>
    <dsp:sp modelId="{37616C84-4B76-4356-A653-B8113C8610A6}">
      <dsp:nvSpPr>
        <dsp:cNvPr id="0" name=""/>
        <dsp:cNvSpPr/>
      </dsp:nvSpPr>
      <dsp:spPr>
        <a:xfrm>
          <a:off x="840231" y="594237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GO / NO GO</a:t>
          </a:r>
        </a:p>
      </dsp:txBody>
      <dsp:txXfrm>
        <a:off x="840231" y="5942379"/>
        <a:ext cx="1195143" cy="597571"/>
      </dsp:txXfrm>
    </dsp:sp>
    <dsp:sp modelId="{0AAB3CE3-C9EC-46F1-B230-A2C10DFE52EB}">
      <dsp:nvSpPr>
        <dsp:cNvPr id="0" name=""/>
        <dsp:cNvSpPr/>
      </dsp:nvSpPr>
      <dsp:spPr>
        <a:xfrm>
          <a:off x="1987569" y="851067"/>
          <a:ext cx="1195143" cy="59757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Análise</a:t>
          </a:r>
          <a:endParaRPr lang="pt-BR" sz="1200" kern="1200" dirty="0"/>
        </a:p>
      </dsp:txBody>
      <dsp:txXfrm>
        <a:off x="1987569" y="851067"/>
        <a:ext cx="1195143" cy="597571"/>
      </dsp:txXfrm>
    </dsp:sp>
    <dsp:sp modelId="{2F531616-7C47-4256-AC7B-4F5788CCDD67}">
      <dsp:nvSpPr>
        <dsp:cNvPr id="0" name=""/>
        <dsp:cNvSpPr/>
      </dsp:nvSpPr>
      <dsp:spPr>
        <a:xfrm>
          <a:off x="2286355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Definição de Key </a:t>
          </a:r>
          <a:r>
            <a:rPr lang="pt-BR" sz="1200" kern="1200" dirty="0" err="1" smtClean="0"/>
            <a:t>Users</a:t>
          </a:r>
          <a:endParaRPr lang="pt-BR" sz="1200" kern="1200" dirty="0"/>
        </a:p>
      </dsp:txBody>
      <dsp:txXfrm>
        <a:off x="2286355" y="1699619"/>
        <a:ext cx="1195143" cy="597571"/>
      </dsp:txXfrm>
    </dsp:sp>
    <dsp:sp modelId="{9239ADE6-7120-45BC-836B-3D497E90E5F7}">
      <dsp:nvSpPr>
        <dsp:cNvPr id="0" name=""/>
        <dsp:cNvSpPr/>
      </dsp:nvSpPr>
      <dsp:spPr>
        <a:xfrm>
          <a:off x="2286355" y="2548171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Modelagem AS IS</a:t>
          </a:r>
          <a:endParaRPr lang="pt-BR" sz="1200" kern="1200" dirty="0"/>
        </a:p>
      </dsp:txBody>
      <dsp:txXfrm>
        <a:off x="2286355" y="2548171"/>
        <a:ext cx="1195143" cy="597571"/>
      </dsp:txXfrm>
    </dsp:sp>
    <dsp:sp modelId="{3E686A3E-C444-4631-9FD1-3FE3F274388E}">
      <dsp:nvSpPr>
        <dsp:cNvPr id="0" name=""/>
        <dsp:cNvSpPr/>
      </dsp:nvSpPr>
      <dsp:spPr>
        <a:xfrm>
          <a:off x="2286355" y="3396723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Modelagem TO BE</a:t>
          </a:r>
        </a:p>
      </dsp:txBody>
      <dsp:txXfrm>
        <a:off x="2286355" y="3396723"/>
        <a:ext cx="1195143" cy="597571"/>
      </dsp:txXfrm>
    </dsp:sp>
    <dsp:sp modelId="{9AEC1F17-E2C3-43FD-8DBA-CCCC7425C7D2}">
      <dsp:nvSpPr>
        <dsp:cNvPr id="0" name=""/>
        <dsp:cNvSpPr/>
      </dsp:nvSpPr>
      <dsp:spPr>
        <a:xfrm>
          <a:off x="2286355" y="4245275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Análise de Gaps</a:t>
          </a:r>
        </a:p>
      </dsp:txBody>
      <dsp:txXfrm>
        <a:off x="2286355" y="4245275"/>
        <a:ext cx="1195143" cy="597571"/>
      </dsp:txXfrm>
    </dsp:sp>
    <dsp:sp modelId="{97C6718F-6DDC-45D6-AE25-C8B108A7E95D}">
      <dsp:nvSpPr>
        <dsp:cNvPr id="0" name=""/>
        <dsp:cNvSpPr/>
      </dsp:nvSpPr>
      <dsp:spPr>
        <a:xfrm>
          <a:off x="2286355" y="5093827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GO/NO GO</a:t>
          </a:r>
        </a:p>
      </dsp:txBody>
      <dsp:txXfrm>
        <a:off x="2286355" y="5093827"/>
        <a:ext cx="1195143" cy="597571"/>
      </dsp:txXfrm>
    </dsp:sp>
    <dsp:sp modelId="{5D4DCAB4-C0FE-4F51-9220-BDD922CC2FBC}">
      <dsp:nvSpPr>
        <dsp:cNvPr id="0" name=""/>
        <dsp:cNvSpPr/>
      </dsp:nvSpPr>
      <dsp:spPr>
        <a:xfrm>
          <a:off x="5901664" y="851067"/>
          <a:ext cx="1195143" cy="59757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Estabelecimento</a:t>
          </a:r>
        </a:p>
      </dsp:txBody>
      <dsp:txXfrm>
        <a:off x="5901664" y="851067"/>
        <a:ext cx="1195143" cy="597571"/>
      </dsp:txXfrm>
    </dsp:sp>
    <dsp:sp modelId="{306BA630-51A2-4BBF-B3B5-B3C4EADDBCF3}">
      <dsp:nvSpPr>
        <dsp:cNvPr id="0" name=""/>
        <dsp:cNvSpPr/>
      </dsp:nvSpPr>
      <dsp:spPr>
        <a:xfrm>
          <a:off x="3732479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Framework de processos</a:t>
          </a:r>
        </a:p>
      </dsp:txBody>
      <dsp:txXfrm>
        <a:off x="3732479" y="1699619"/>
        <a:ext cx="1195143" cy="597571"/>
      </dsp:txXfrm>
    </dsp:sp>
    <dsp:sp modelId="{9004CC4B-67C7-403F-B2F6-CEDA49A4D495}">
      <dsp:nvSpPr>
        <dsp:cNvPr id="0" name=""/>
        <dsp:cNvSpPr/>
      </dsp:nvSpPr>
      <dsp:spPr>
        <a:xfrm>
          <a:off x="4031264" y="2548171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Políticas</a:t>
          </a:r>
        </a:p>
      </dsp:txBody>
      <dsp:txXfrm>
        <a:off x="4031264" y="2548171"/>
        <a:ext cx="1195143" cy="597571"/>
      </dsp:txXfrm>
    </dsp:sp>
    <dsp:sp modelId="{30F4923A-0EC2-4560-A3A2-90184125888A}">
      <dsp:nvSpPr>
        <dsp:cNvPr id="0" name=""/>
        <dsp:cNvSpPr/>
      </dsp:nvSpPr>
      <dsp:spPr>
        <a:xfrm>
          <a:off x="4031264" y="3396723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Papéis e responsabilidades</a:t>
          </a:r>
        </a:p>
      </dsp:txBody>
      <dsp:txXfrm>
        <a:off x="4031264" y="3396723"/>
        <a:ext cx="1195143" cy="597571"/>
      </dsp:txXfrm>
    </dsp:sp>
    <dsp:sp modelId="{93D29230-CFB7-4D87-8049-2F57DB0489CE}">
      <dsp:nvSpPr>
        <dsp:cNvPr id="0" name=""/>
        <dsp:cNvSpPr/>
      </dsp:nvSpPr>
      <dsp:spPr>
        <a:xfrm>
          <a:off x="4031264" y="4245275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Processos, </a:t>
          </a:r>
          <a:r>
            <a:rPr lang="pt-BR" sz="1200" kern="1200" dirty="0" err="1" smtClean="0"/>
            <a:t>templates</a:t>
          </a:r>
          <a:r>
            <a:rPr lang="pt-BR" sz="1200" kern="1200" dirty="0" smtClean="0"/>
            <a:t> e </a:t>
          </a:r>
          <a:r>
            <a:rPr lang="pt-BR" sz="1200" kern="1200" dirty="0" err="1" smtClean="0"/>
            <a:t>checklists</a:t>
          </a:r>
          <a:endParaRPr lang="pt-BR" sz="1200" kern="1200" dirty="0" smtClean="0"/>
        </a:p>
      </dsp:txBody>
      <dsp:txXfrm>
        <a:off x="4031264" y="4245275"/>
        <a:ext cx="1195143" cy="597571"/>
      </dsp:txXfrm>
    </dsp:sp>
    <dsp:sp modelId="{747A00F6-6B07-48F8-A4BD-56840010875C}">
      <dsp:nvSpPr>
        <dsp:cNvPr id="0" name=""/>
        <dsp:cNvSpPr/>
      </dsp:nvSpPr>
      <dsp:spPr>
        <a:xfrm>
          <a:off x="4031264" y="5093827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Indicadores de desempenho	</a:t>
          </a:r>
        </a:p>
      </dsp:txBody>
      <dsp:txXfrm>
        <a:off x="4031264" y="5093827"/>
        <a:ext cx="1195143" cy="597571"/>
      </dsp:txXfrm>
    </dsp:sp>
    <dsp:sp modelId="{A54EFA46-D716-408F-96D7-A91222B945B4}">
      <dsp:nvSpPr>
        <dsp:cNvPr id="0" name=""/>
        <dsp:cNvSpPr/>
      </dsp:nvSpPr>
      <dsp:spPr>
        <a:xfrm>
          <a:off x="5178602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Ferramentas</a:t>
          </a:r>
        </a:p>
      </dsp:txBody>
      <dsp:txXfrm>
        <a:off x="5178602" y="1699619"/>
        <a:ext cx="1195143" cy="597571"/>
      </dsp:txXfrm>
    </dsp:sp>
    <dsp:sp modelId="{04D49F7F-8788-4565-B7A7-19CAA797081B}">
      <dsp:nvSpPr>
        <dsp:cNvPr id="0" name=""/>
        <dsp:cNvSpPr/>
      </dsp:nvSpPr>
      <dsp:spPr>
        <a:xfrm>
          <a:off x="5477388" y="2548171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 de necessidades</a:t>
          </a:r>
        </a:p>
      </dsp:txBody>
      <dsp:txXfrm>
        <a:off x="5477388" y="2548171"/>
        <a:ext cx="1195143" cy="597571"/>
      </dsp:txXfrm>
    </dsp:sp>
    <dsp:sp modelId="{A36F06EF-1AED-4438-B6E7-B85C59A31C3A}">
      <dsp:nvSpPr>
        <dsp:cNvPr id="0" name=""/>
        <dsp:cNvSpPr/>
      </dsp:nvSpPr>
      <dsp:spPr>
        <a:xfrm>
          <a:off x="5477388" y="3396723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Cotações e Aquisições</a:t>
          </a:r>
        </a:p>
      </dsp:txBody>
      <dsp:txXfrm>
        <a:off x="5477388" y="3396723"/>
        <a:ext cx="1195143" cy="597571"/>
      </dsp:txXfrm>
    </dsp:sp>
    <dsp:sp modelId="{90809464-4A89-40A7-BF13-A0482CA0CE93}">
      <dsp:nvSpPr>
        <dsp:cNvPr id="0" name=""/>
        <dsp:cNvSpPr/>
      </dsp:nvSpPr>
      <dsp:spPr>
        <a:xfrm>
          <a:off x="5477388" y="4245275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Implantação</a:t>
          </a:r>
        </a:p>
      </dsp:txBody>
      <dsp:txXfrm>
        <a:off x="5477388" y="4245275"/>
        <a:ext cx="1195143" cy="597571"/>
      </dsp:txXfrm>
    </dsp:sp>
    <dsp:sp modelId="{5EA6C291-2A1A-4F67-8648-CA2E70A31775}">
      <dsp:nvSpPr>
        <dsp:cNvPr id="0" name=""/>
        <dsp:cNvSpPr/>
      </dsp:nvSpPr>
      <dsp:spPr>
        <a:xfrm>
          <a:off x="6624726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Piloto</a:t>
          </a:r>
        </a:p>
      </dsp:txBody>
      <dsp:txXfrm>
        <a:off x="6624726" y="1699619"/>
        <a:ext cx="1195143" cy="597571"/>
      </dsp:txXfrm>
    </dsp:sp>
    <dsp:sp modelId="{CA909AE4-30D8-470C-8009-6E1640D2D977}">
      <dsp:nvSpPr>
        <dsp:cNvPr id="0" name=""/>
        <dsp:cNvSpPr/>
      </dsp:nvSpPr>
      <dsp:spPr>
        <a:xfrm>
          <a:off x="6923512" y="2548171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Definir projeto piloto</a:t>
          </a:r>
        </a:p>
      </dsp:txBody>
      <dsp:txXfrm>
        <a:off x="6923512" y="2548171"/>
        <a:ext cx="1195143" cy="597571"/>
      </dsp:txXfrm>
    </dsp:sp>
    <dsp:sp modelId="{5E1C8D5A-314B-4A87-BFA6-7626222EC6A3}">
      <dsp:nvSpPr>
        <dsp:cNvPr id="0" name=""/>
        <dsp:cNvSpPr/>
      </dsp:nvSpPr>
      <dsp:spPr>
        <a:xfrm>
          <a:off x="6923512" y="3396723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Treinar equipe nos processos</a:t>
          </a:r>
        </a:p>
      </dsp:txBody>
      <dsp:txXfrm>
        <a:off x="6923512" y="3396723"/>
        <a:ext cx="1195143" cy="597571"/>
      </dsp:txXfrm>
    </dsp:sp>
    <dsp:sp modelId="{E35FFE54-75C9-47FD-BE97-92798399A5B9}">
      <dsp:nvSpPr>
        <dsp:cNvPr id="0" name=""/>
        <dsp:cNvSpPr/>
      </dsp:nvSpPr>
      <dsp:spPr>
        <a:xfrm>
          <a:off x="6923512" y="4245275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Avaliar resultados</a:t>
          </a:r>
        </a:p>
      </dsp:txBody>
      <dsp:txXfrm>
        <a:off x="6923512" y="4245275"/>
        <a:ext cx="1195143" cy="597571"/>
      </dsp:txXfrm>
    </dsp:sp>
    <dsp:sp modelId="{A314C4B4-9131-46B1-BE03-83BD8247C2DD}">
      <dsp:nvSpPr>
        <dsp:cNvPr id="0" name=""/>
        <dsp:cNvSpPr/>
      </dsp:nvSpPr>
      <dsp:spPr>
        <a:xfrm>
          <a:off x="6923512" y="5093827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GO/ NO GO</a:t>
          </a:r>
        </a:p>
      </dsp:txBody>
      <dsp:txXfrm>
        <a:off x="6923512" y="5093827"/>
        <a:ext cx="1195143" cy="597571"/>
      </dsp:txXfrm>
    </dsp:sp>
    <dsp:sp modelId="{F3EB9555-0EA5-4B7C-866A-5DBFF92CF876}">
      <dsp:nvSpPr>
        <dsp:cNvPr id="0" name=""/>
        <dsp:cNvSpPr/>
      </dsp:nvSpPr>
      <dsp:spPr>
        <a:xfrm>
          <a:off x="8070850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</a:t>
          </a:r>
        </a:p>
      </dsp:txBody>
      <dsp:txXfrm>
        <a:off x="8070850" y="1699619"/>
        <a:ext cx="1195143" cy="597571"/>
      </dsp:txXfrm>
    </dsp:sp>
    <dsp:sp modelId="{FAAB402B-A3E1-4B77-B4E8-387AED6664CC}">
      <dsp:nvSpPr>
        <dsp:cNvPr id="0" name=""/>
        <dsp:cNvSpPr/>
      </dsp:nvSpPr>
      <dsp:spPr>
        <a:xfrm>
          <a:off x="8369635" y="2548171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 dos Key </a:t>
          </a:r>
          <a:r>
            <a:rPr lang="pt-BR" sz="1200" kern="1200" dirty="0" err="1" smtClean="0"/>
            <a:t>Users</a:t>
          </a:r>
          <a:endParaRPr lang="pt-BR" sz="1200" kern="1200" dirty="0" smtClean="0"/>
        </a:p>
      </dsp:txBody>
      <dsp:txXfrm>
        <a:off x="8369635" y="2548171"/>
        <a:ext cx="1195143" cy="597571"/>
      </dsp:txXfrm>
    </dsp:sp>
    <dsp:sp modelId="{F0B7C801-BFD7-4941-BEC8-4202302AB7ED}">
      <dsp:nvSpPr>
        <dsp:cNvPr id="0" name=""/>
        <dsp:cNvSpPr/>
      </dsp:nvSpPr>
      <dsp:spPr>
        <a:xfrm>
          <a:off x="8369635" y="3396723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 do Patrocinador</a:t>
          </a:r>
        </a:p>
      </dsp:txBody>
      <dsp:txXfrm>
        <a:off x="8369635" y="3396723"/>
        <a:ext cx="1195143" cy="597571"/>
      </dsp:txXfrm>
    </dsp:sp>
    <dsp:sp modelId="{8A3878E7-C899-4588-9E73-00F02B7FDAD6}">
      <dsp:nvSpPr>
        <dsp:cNvPr id="0" name=""/>
        <dsp:cNvSpPr/>
      </dsp:nvSpPr>
      <dsp:spPr>
        <a:xfrm>
          <a:off x="8369635" y="4245275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Avaliação de maturidade</a:t>
          </a:r>
        </a:p>
      </dsp:txBody>
      <dsp:txXfrm>
        <a:off x="8369635" y="4245275"/>
        <a:ext cx="1195143" cy="597571"/>
      </dsp:txXfrm>
    </dsp:sp>
    <dsp:sp modelId="{491B8B24-4B86-49E8-B0FE-B56BA5A1525A}">
      <dsp:nvSpPr>
        <dsp:cNvPr id="0" name=""/>
        <dsp:cNvSpPr/>
      </dsp:nvSpPr>
      <dsp:spPr>
        <a:xfrm>
          <a:off x="8369635" y="5093827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PDCA</a:t>
          </a:r>
        </a:p>
      </dsp:txBody>
      <dsp:txXfrm>
        <a:off x="8369635" y="5093827"/>
        <a:ext cx="1195143" cy="597571"/>
      </dsp:txXfrm>
    </dsp:sp>
    <dsp:sp modelId="{88E0F603-A790-4B70-ABAE-5570E1C1F124}">
      <dsp:nvSpPr>
        <dsp:cNvPr id="0" name=""/>
        <dsp:cNvSpPr/>
      </dsp:nvSpPr>
      <dsp:spPr>
        <a:xfrm>
          <a:off x="8369635" y="5942379"/>
          <a:ext cx="1195143" cy="5975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GO/NO GO</a:t>
          </a:r>
        </a:p>
      </dsp:txBody>
      <dsp:txXfrm>
        <a:off x="8369635" y="5942379"/>
        <a:ext cx="1195143" cy="597571"/>
      </dsp:txXfrm>
    </dsp:sp>
    <dsp:sp modelId="{7BB190C5-C2AD-4DF8-A7F2-FF38E4946DA8}">
      <dsp:nvSpPr>
        <dsp:cNvPr id="0" name=""/>
        <dsp:cNvSpPr/>
      </dsp:nvSpPr>
      <dsp:spPr>
        <a:xfrm>
          <a:off x="9516973" y="851067"/>
          <a:ext cx="1195143" cy="59757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Institucionalização</a:t>
          </a:r>
        </a:p>
      </dsp:txBody>
      <dsp:txXfrm>
        <a:off x="9516973" y="851067"/>
        <a:ext cx="1195143" cy="597571"/>
      </dsp:txXfrm>
    </dsp:sp>
    <dsp:sp modelId="{D39840F6-84B3-4B82-AE37-67CC5F46518A}">
      <dsp:nvSpPr>
        <dsp:cNvPr id="0" name=""/>
        <dsp:cNvSpPr/>
      </dsp:nvSpPr>
      <dsp:spPr>
        <a:xfrm>
          <a:off x="9815759" y="1699619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Treinamento da equipe</a:t>
          </a:r>
        </a:p>
      </dsp:txBody>
      <dsp:txXfrm>
        <a:off x="9815759" y="1699619"/>
        <a:ext cx="1195143" cy="597571"/>
      </dsp:txXfrm>
    </dsp:sp>
    <dsp:sp modelId="{B9240A4F-5D97-4053-98EB-8A2EAC669BFF}">
      <dsp:nvSpPr>
        <dsp:cNvPr id="0" name=""/>
        <dsp:cNvSpPr/>
      </dsp:nvSpPr>
      <dsp:spPr>
        <a:xfrm>
          <a:off x="9815759" y="2548171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Estabelecer QA (indicadores)</a:t>
          </a:r>
        </a:p>
      </dsp:txBody>
      <dsp:txXfrm>
        <a:off x="9815759" y="2548171"/>
        <a:ext cx="1195143" cy="597571"/>
      </dsp:txXfrm>
    </dsp:sp>
    <dsp:sp modelId="{E3BEC528-87F2-4F25-9CD0-3B9CDF39A5D5}">
      <dsp:nvSpPr>
        <dsp:cNvPr id="0" name=""/>
        <dsp:cNvSpPr/>
      </dsp:nvSpPr>
      <dsp:spPr>
        <a:xfrm>
          <a:off x="9815759" y="3396723"/>
          <a:ext cx="1195143" cy="59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PDCA</a:t>
          </a:r>
        </a:p>
      </dsp:txBody>
      <dsp:txXfrm>
        <a:off x="9815759" y="3396723"/>
        <a:ext cx="1195143" cy="597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44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50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8132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8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49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62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345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701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079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40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066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9568D-8D1A-4C01-95F4-48930FF479BA}" type="datetimeFigureOut">
              <a:rPr lang="pt-BR" smtClean="0"/>
              <a:t>20/05/2014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CC59-432A-4A06-811C-80228D0C0D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95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976340829"/>
              </p:ext>
            </p:extLst>
          </p:nvPr>
        </p:nvGraphicFramePr>
        <p:xfrm>
          <a:off x="206062" y="128789"/>
          <a:ext cx="11552349" cy="6542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423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 Rodrigues</dc:creator>
  <cp:lastModifiedBy>Eli Rodrigues</cp:lastModifiedBy>
  <cp:revision>5</cp:revision>
  <dcterms:created xsi:type="dcterms:W3CDTF">2014-05-21T02:45:48Z</dcterms:created>
  <dcterms:modified xsi:type="dcterms:W3CDTF">2014-05-21T03:59:06Z</dcterms:modified>
</cp:coreProperties>
</file>