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D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63" autoAdjust="0"/>
    <p:restoredTop sz="96118" autoAdjust="0"/>
  </p:normalViewPr>
  <p:slideViewPr>
    <p:cSldViewPr>
      <p:cViewPr varScale="1">
        <p:scale>
          <a:sx n="67" d="100"/>
          <a:sy n="67" d="100"/>
        </p:scale>
        <p:origin x="80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9BCF2-1728-4347-BBE8-6C2EAADB131E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03A22-87B2-4859-B39D-2A1CC349A8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656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830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22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24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152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688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62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57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21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77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29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33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6156C-9F1A-4451-A359-1DD0F6427282}" type="datetimeFigureOut">
              <a:rPr lang="pt-BR" smtClean="0"/>
              <a:t>02/08/2017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75F5C-A4F0-418A-B0FB-6A632E289E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41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 txBox="1">
            <a:spLocks/>
          </p:cNvSpPr>
          <p:nvPr/>
        </p:nvSpPr>
        <p:spPr>
          <a:xfrm>
            <a:off x="374848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 smtClean="0">
                <a:cs typeface="Arial" pitchFamily="34" charset="0"/>
              </a:rPr>
              <a:t>PRIORIZAÇÃO DE </a:t>
            </a:r>
            <a:r>
              <a:rPr lang="pt-BR" sz="3200" b="1" dirty="0" smtClean="0">
                <a:cs typeface="Arial" pitchFamily="34" charset="0"/>
              </a:rPr>
              <a:t>METAS</a:t>
            </a:r>
            <a:endParaRPr lang="pt-BR" sz="3200" b="1" dirty="0">
              <a:cs typeface="Arial" pitchFamily="34" charset="0"/>
            </a:endParaRPr>
          </a:p>
        </p:txBody>
      </p:sp>
      <p:sp>
        <p:nvSpPr>
          <p:cNvPr id="3" name="AutoShape 2" descr="Resultado de imagem para icone mobile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AutoShape 4" descr="Resultado de imagem para icone mobile 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547664" y="2132856"/>
          <a:ext cx="6096000" cy="396044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32014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Ficar disponível</a:t>
                      </a:r>
                      <a:endParaRPr lang="pt-B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Influenciar</a:t>
                      </a:r>
                      <a:endParaRPr lang="pt-B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Focar aqui</a:t>
                      </a:r>
                      <a:endParaRPr lang="pt-B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Cumprir rotinas</a:t>
                      </a:r>
                      <a:endParaRPr lang="pt-B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Buscar uma</a:t>
                      </a:r>
                      <a:r>
                        <a:rPr lang="pt-BR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execução diferencial</a:t>
                      </a:r>
                      <a:endParaRPr lang="pt-B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Acompanhar</a:t>
                      </a:r>
                      <a:endParaRPr lang="pt-B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Não</a:t>
                      </a:r>
                      <a:r>
                        <a:rPr lang="pt-BR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empenhar muito esforço</a:t>
                      </a:r>
                      <a:endParaRPr lang="pt-B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Cumprir rotinas</a:t>
                      </a:r>
                      <a:endParaRPr lang="pt-B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Atender sob demanda</a:t>
                      </a:r>
                      <a:endParaRPr lang="pt-BR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6" name="Conector de seta reta 5"/>
          <p:cNvCxnSpPr/>
          <p:nvPr/>
        </p:nvCxnSpPr>
        <p:spPr>
          <a:xfrm flipV="1">
            <a:off x="1259632" y="2132856"/>
            <a:ext cx="0" cy="410445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>
            <a:off x="1259632" y="6237312"/>
            <a:ext cx="6384032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389487" y="2207882"/>
            <a:ext cx="1095673" cy="2309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dirty="0" smtClean="0">
                <a:solidFill>
                  <a:schemeClr val="tx1"/>
                </a:solidFill>
              </a:rPr>
              <a:t>Nível de Impacto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6905303" y="6309320"/>
            <a:ext cx="690971" cy="353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dirty="0" smtClean="0">
                <a:solidFill>
                  <a:schemeClr val="tx1"/>
                </a:solidFill>
              </a:rPr>
              <a:t>Nível de controle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1547664" y="1518014"/>
            <a:ext cx="898273" cy="50405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Meta 1</a:t>
            </a:r>
            <a:endParaRPr lang="pt-BR" sz="1050" dirty="0">
              <a:solidFill>
                <a:schemeClr val="tx1"/>
              </a:solidFill>
            </a:endParaRPr>
          </a:p>
        </p:txBody>
      </p:sp>
      <p:sp>
        <p:nvSpPr>
          <p:cNvPr id="48" name="Retângulo 47"/>
          <p:cNvSpPr/>
          <p:nvPr/>
        </p:nvSpPr>
        <p:spPr>
          <a:xfrm>
            <a:off x="2491574" y="1518014"/>
            <a:ext cx="898273" cy="50405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Meta 2</a:t>
            </a:r>
            <a:endParaRPr lang="pt-BR" sz="1050" dirty="0">
              <a:solidFill>
                <a:schemeClr val="tx1"/>
              </a:solidFill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3435484" y="1518014"/>
            <a:ext cx="898273" cy="50405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Meta 3</a:t>
            </a:r>
            <a:endParaRPr lang="pt-BR" sz="1050" dirty="0">
              <a:solidFill>
                <a:schemeClr val="tx1"/>
              </a:solidFill>
            </a:endParaRPr>
          </a:p>
        </p:txBody>
      </p:sp>
      <p:sp>
        <p:nvSpPr>
          <p:cNvPr id="50" name="Retângulo 49"/>
          <p:cNvSpPr/>
          <p:nvPr/>
        </p:nvSpPr>
        <p:spPr>
          <a:xfrm>
            <a:off x="4379394" y="1518014"/>
            <a:ext cx="898273" cy="50405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Meta 4</a:t>
            </a:r>
            <a:endParaRPr lang="pt-BR" sz="1050" dirty="0">
              <a:solidFill>
                <a:schemeClr val="tx1"/>
              </a:solidFill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5323304" y="1518014"/>
            <a:ext cx="898273" cy="50405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 smtClean="0">
                <a:solidFill>
                  <a:schemeClr val="tx1"/>
                </a:solidFill>
              </a:rPr>
              <a:t>Meta  5</a:t>
            </a:r>
            <a:endParaRPr lang="pt-BR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32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11894</TotalTime>
  <Words>40</Words>
  <Application>Microsoft Office PowerPoint</Application>
  <PresentationFormat>Apresentação na tela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everis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Elielson Barbosa Rodrigues</dc:creator>
  <cp:lastModifiedBy>Elielson Barbosa Rodrigues</cp:lastModifiedBy>
  <cp:revision>156</cp:revision>
  <dcterms:created xsi:type="dcterms:W3CDTF">2016-02-24T19:34:20Z</dcterms:created>
  <dcterms:modified xsi:type="dcterms:W3CDTF">2017-08-02T22:34:10Z</dcterms:modified>
</cp:coreProperties>
</file>