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AE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2" d="100"/>
          <a:sy n="42" d="100"/>
        </p:scale>
        <p:origin x="2328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9A4D8-686B-475D-B50C-3CCAECD5744D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6220D-79E3-4C90-A075-CFCE97B499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6344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534A2-3B8E-4864-A2A2-B23059A47929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2B158-6E81-4A52-994F-2A13802C1C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730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B54A78-794A-416B-9FD2-F3FC8756B0C2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4345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631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7414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744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877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115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03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235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699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Shape 335"/>
          <p:cNvSpPr/>
          <p:nvPr userDrawn="1"/>
        </p:nvSpPr>
        <p:spPr>
          <a:xfrm flipV="1">
            <a:off x="-2" y="682387"/>
            <a:ext cx="12192002" cy="17155"/>
          </a:xfrm>
          <a:prstGeom prst="line">
            <a:avLst/>
          </a:prstGeom>
          <a:ln>
            <a:solidFill>
              <a:srgbClr val="F2F2F2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7847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7628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5133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7EDD-1B33-40AC-8E67-85858A5FC6F6}" type="datetimeFigureOut">
              <a:rPr lang="pt-BR" smtClean="0"/>
              <a:t>16/10/2016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AA84E-E76C-4585-9EAB-1391A531A8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777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5 Rectángulo"/>
          <p:cNvSpPr/>
          <p:nvPr/>
        </p:nvSpPr>
        <p:spPr>
          <a:xfrm>
            <a:off x="207931" y="143347"/>
            <a:ext cx="8125125" cy="5901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133" dirty="0" err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</a:t>
            </a:r>
            <a:r>
              <a:rPr lang="es-ES" sz="2133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Causa e </a:t>
            </a:r>
            <a:r>
              <a:rPr lang="es-ES" sz="2133" dirty="0" err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efeito</a:t>
            </a:r>
            <a:endParaRPr lang="es-ES" sz="2133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50916" y="947564"/>
            <a:ext cx="573676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1. &lt;Título da Análise&gt;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50916" y="1327220"/>
            <a:ext cx="113007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&lt;Descrição da análise&gt;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62298" y="3077922"/>
            <a:ext cx="38798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3</a:t>
            </a:r>
          </a:p>
        </p:txBody>
      </p:sp>
      <p:grpSp>
        <p:nvGrpSpPr>
          <p:cNvPr id="22" name="Grupo 21"/>
          <p:cNvGrpSpPr/>
          <p:nvPr/>
        </p:nvGrpSpPr>
        <p:grpSpPr>
          <a:xfrm>
            <a:off x="1010481" y="1985323"/>
            <a:ext cx="10707167" cy="3684043"/>
            <a:chOff x="350916" y="2240153"/>
            <a:chExt cx="10707167" cy="3684043"/>
          </a:xfrm>
        </p:grpSpPr>
        <p:grpSp>
          <p:nvGrpSpPr>
            <p:cNvPr id="17" name="Grupo 16"/>
            <p:cNvGrpSpPr/>
            <p:nvPr/>
          </p:nvGrpSpPr>
          <p:grpSpPr>
            <a:xfrm>
              <a:off x="350916" y="2533338"/>
              <a:ext cx="10707167" cy="3133606"/>
              <a:chOff x="-1133107" y="2533338"/>
              <a:chExt cx="10707167" cy="3133606"/>
            </a:xfrm>
          </p:grpSpPr>
          <p:cxnSp>
            <p:nvCxnSpPr>
              <p:cNvPr id="3" name="Conector de seta reta 2"/>
              <p:cNvCxnSpPr/>
              <p:nvPr/>
            </p:nvCxnSpPr>
            <p:spPr>
              <a:xfrm>
                <a:off x="-1133107" y="4096586"/>
                <a:ext cx="9466163" cy="4359"/>
              </a:xfrm>
              <a:prstGeom prst="straightConnector1">
                <a:avLst/>
              </a:prstGeom>
              <a:ln>
                <a:headEnd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CaixaDeTexto 11"/>
              <p:cNvSpPr txBox="1"/>
              <p:nvPr/>
            </p:nvSpPr>
            <p:spPr>
              <a:xfrm>
                <a:off x="8262431" y="3928191"/>
                <a:ext cx="1311629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100" dirty="0" smtClean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Efeito estudado</a:t>
                </a:r>
              </a:p>
            </p:txBody>
          </p:sp>
          <p:cxnSp>
            <p:nvCxnSpPr>
              <p:cNvPr id="5" name="Conector reto 4"/>
              <p:cNvCxnSpPr/>
              <p:nvPr/>
            </p:nvCxnSpPr>
            <p:spPr>
              <a:xfrm>
                <a:off x="1084969" y="2533338"/>
                <a:ext cx="1154243" cy="156760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ector reto 13"/>
              <p:cNvCxnSpPr/>
              <p:nvPr/>
            </p:nvCxnSpPr>
            <p:spPr>
              <a:xfrm>
                <a:off x="4270493" y="2533338"/>
                <a:ext cx="1154243" cy="156760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ector reto 14"/>
              <p:cNvCxnSpPr/>
              <p:nvPr/>
            </p:nvCxnSpPr>
            <p:spPr>
              <a:xfrm>
                <a:off x="6776348" y="2533338"/>
                <a:ext cx="1154243" cy="156760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ector reto 15"/>
              <p:cNvCxnSpPr/>
              <p:nvPr/>
            </p:nvCxnSpPr>
            <p:spPr>
              <a:xfrm flipV="1">
                <a:off x="974361" y="4100944"/>
                <a:ext cx="1264851" cy="1566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Conector reto 19"/>
              <p:cNvCxnSpPr/>
              <p:nvPr/>
            </p:nvCxnSpPr>
            <p:spPr>
              <a:xfrm flipV="1">
                <a:off x="4159885" y="4100944"/>
                <a:ext cx="1264851" cy="1566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Conector reto 20"/>
              <p:cNvCxnSpPr/>
              <p:nvPr/>
            </p:nvCxnSpPr>
            <p:spPr>
              <a:xfrm flipV="1">
                <a:off x="6665740" y="4096586"/>
                <a:ext cx="1264851" cy="1566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CaixaDeTexto 24"/>
            <p:cNvSpPr txBox="1"/>
            <p:nvPr/>
          </p:nvSpPr>
          <p:spPr>
            <a:xfrm>
              <a:off x="1913177" y="2240153"/>
              <a:ext cx="1311629" cy="2616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MÉTODO</a:t>
              </a:r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5098701" y="2242856"/>
              <a:ext cx="1311629" cy="2616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MÁQUINA</a:t>
              </a:r>
            </a:p>
          </p:txBody>
        </p:sp>
        <p:sp>
          <p:nvSpPr>
            <p:cNvPr id="27" name="CaixaDeTexto 26"/>
            <p:cNvSpPr txBox="1"/>
            <p:nvPr/>
          </p:nvSpPr>
          <p:spPr>
            <a:xfrm>
              <a:off x="7677241" y="2240153"/>
              <a:ext cx="1311629" cy="2616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MEDIDA</a:t>
              </a:r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1907669" y="5662586"/>
              <a:ext cx="1311629" cy="2616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MEIO AMBIENTE</a:t>
              </a:r>
            </a:p>
          </p:txBody>
        </p:sp>
        <p:sp>
          <p:nvSpPr>
            <p:cNvPr id="29" name="CaixaDeTexto 28"/>
            <p:cNvSpPr txBox="1"/>
            <p:nvPr/>
          </p:nvSpPr>
          <p:spPr>
            <a:xfrm>
              <a:off x="5098701" y="5662586"/>
              <a:ext cx="1311629" cy="2616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MÃO-DE-OBRA</a:t>
              </a:r>
            </a:p>
          </p:txBody>
        </p:sp>
        <p:sp>
          <p:nvSpPr>
            <p:cNvPr id="30" name="CaixaDeTexto 29"/>
            <p:cNvSpPr txBox="1"/>
            <p:nvPr/>
          </p:nvSpPr>
          <p:spPr>
            <a:xfrm>
              <a:off x="7677241" y="5662586"/>
              <a:ext cx="1311629" cy="2616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dirty="0" smtClean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MATERIAL</a:t>
              </a:r>
            </a:p>
          </p:txBody>
        </p:sp>
      </p:grpSp>
      <p:sp>
        <p:nvSpPr>
          <p:cNvPr id="32" name="CaixaDeTexto 31"/>
          <p:cNvSpPr txBox="1"/>
          <p:nvPr/>
        </p:nvSpPr>
        <p:spPr>
          <a:xfrm>
            <a:off x="6489486" y="2331704"/>
            <a:ext cx="25724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1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788334" y="2306579"/>
            <a:ext cx="25724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1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6732901" y="2686809"/>
            <a:ext cx="25724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2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1010481" y="2686809"/>
            <a:ext cx="25724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2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1569259" y="3972185"/>
            <a:ext cx="25724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1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775873" y="3453826"/>
            <a:ext cx="34238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4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7027196" y="3083609"/>
            <a:ext cx="25724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3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3715799" y="2311467"/>
            <a:ext cx="28260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1</a:t>
            </a:r>
          </a:p>
        </p:txBody>
      </p:sp>
      <p:sp>
        <p:nvSpPr>
          <p:cNvPr id="46" name="CaixaDeTexto 45"/>
          <p:cNvSpPr txBox="1"/>
          <p:nvPr/>
        </p:nvSpPr>
        <p:spPr>
          <a:xfrm>
            <a:off x="3360743" y="2689464"/>
            <a:ext cx="34238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2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3634422" y="3084304"/>
            <a:ext cx="34238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3</a:t>
            </a:r>
          </a:p>
        </p:txBody>
      </p:sp>
      <p:sp>
        <p:nvSpPr>
          <p:cNvPr id="48" name="CaixaDeTexto 47"/>
          <p:cNvSpPr txBox="1"/>
          <p:nvPr/>
        </p:nvSpPr>
        <p:spPr>
          <a:xfrm>
            <a:off x="3878863" y="3452317"/>
            <a:ext cx="34238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4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1020255" y="4346107"/>
            <a:ext cx="2829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2</a:t>
            </a:r>
          </a:p>
        </p:txBody>
      </p:sp>
      <p:sp>
        <p:nvSpPr>
          <p:cNvPr id="53" name="CaixaDeTexto 52"/>
          <p:cNvSpPr txBox="1"/>
          <p:nvPr/>
        </p:nvSpPr>
        <p:spPr>
          <a:xfrm>
            <a:off x="350916" y="5916846"/>
            <a:ext cx="113007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&lt;Comentários&gt;</a:t>
            </a:r>
          </a:p>
        </p:txBody>
      </p:sp>
      <p:sp>
        <p:nvSpPr>
          <p:cNvPr id="55" name="CaixaDeTexto 54"/>
          <p:cNvSpPr txBox="1"/>
          <p:nvPr/>
        </p:nvSpPr>
        <p:spPr>
          <a:xfrm>
            <a:off x="7302740" y="3459803"/>
            <a:ext cx="25724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4</a:t>
            </a:r>
          </a:p>
        </p:txBody>
      </p:sp>
      <p:sp>
        <p:nvSpPr>
          <p:cNvPr id="56" name="CaixaDeTexto 55"/>
          <p:cNvSpPr txBox="1"/>
          <p:nvPr/>
        </p:nvSpPr>
        <p:spPr>
          <a:xfrm>
            <a:off x="699905" y="4744053"/>
            <a:ext cx="2829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3</a:t>
            </a:r>
          </a:p>
        </p:txBody>
      </p:sp>
      <p:sp>
        <p:nvSpPr>
          <p:cNvPr id="57" name="CaixaDeTexto 56"/>
          <p:cNvSpPr txBox="1"/>
          <p:nvPr/>
        </p:nvSpPr>
        <p:spPr>
          <a:xfrm>
            <a:off x="413437" y="5048231"/>
            <a:ext cx="2829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4</a:t>
            </a:r>
          </a:p>
        </p:txBody>
      </p:sp>
      <p:sp>
        <p:nvSpPr>
          <p:cNvPr id="58" name="CaixaDeTexto 57"/>
          <p:cNvSpPr txBox="1"/>
          <p:nvPr/>
        </p:nvSpPr>
        <p:spPr>
          <a:xfrm>
            <a:off x="4728672" y="3983880"/>
            <a:ext cx="25724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1</a:t>
            </a:r>
          </a:p>
        </p:txBody>
      </p:sp>
      <p:sp>
        <p:nvSpPr>
          <p:cNvPr id="59" name="CaixaDeTexto 58"/>
          <p:cNvSpPr txBox="1"/>
          <p:nvPr/>
        </p:nvSpPr>
        <p:spPr>
          <a:xfrm>
            <a:off x="4179668" y="4357802"/>
            <a:ext cx="2829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2</a:t>
            </a:r>
          </a:p>
        </p:txBody>
      </p:sp>
      <p:sp>
        <p:nvSpPr>
          <p:cNvPr id="60" name="CaixaDeTexto 59"/>
          <p:cNvSpPr txBox="1"/>
          <p:nvPr/>
        </p:nvSpPr>
        <p:spPr>
          <a:xfrm>
            <a:off x="3859318" y="4755748"/>
            <a:ext cx="2829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3</a:t>
            </a:r>
          </a:p>
        </p:txBody>
      </p:sp>
      <p:sp>
        <p:nvSpPr>
          <p:cNvPr id="61" name="CaixaDeTexto 60"/>
          <p:cNvSpPr txBox="1"/>
          <p:nvPr/>
        </p:nvSpPr>
        <p:spPr>
          <a:xfrm>
            <a:off x="3572850" y="5059926"/>
            <a:ext cx="2829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4</a:t>
            </a:r>
          </a:p>
        </p:txBody>
      </p:sp>
      <p:sp>
        <p:nvSpPr>
          <p:cNvPr id="62" name="CaixaDeTexto 61"/>
          <p:cNvSpPr txBox="1"/>
          <p:nvPr/>
        </p:nvSpPr>
        <p:spPr>
          <a:xfrm>
            <a:off x="7246444" y="3983879"/>
            <a:ext cx="25724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1</a:t>
            </a:r>
          </a:p>
        </p:txBody>
      </p:sp>
      <p:sp>
        <p:nvSpPr>
          <p:cNvPr id="63" name="CaixaDeTexto 62"/>
          <p:cNvSpPr txBox="1"/>
          <p:nvPr/>
        </p:nvSpPr>
        <p:spPr>
          <a:xfrm>
            <a:off x="6697440" y="4357801"/>
            <a:ext cx="2829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2</a:t>
            </a:r>
          </a:p>
        </p:txBody>
      </p:sp>
      <p:sp>
        <p:nvSpPr>
          <p:cNvPr id="64" name="CaixaDeTexto 63"/>
          <p:cNvSpPr txBox="1"/>
          <p:nvPr/>
        </p:nvSpPr>
        <p:spPr>
          <a:xfrm>
            <a:off x="6377090" y="4755747"/>
            <a:ext cx="2829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3</a:t>
            </a:r>
          </a:p>
        </p:txBody>
      </p:sp>
      <p:sp>
        <p:nvSpPr>
          <p:cNvPr id="65" name="CaixaDeTexto 64"/>
          <p:cNvSpPr txBox="1"/>
          <p:nvPr/>
        </p:nvSpPr>
        <p:spPr>
          <a:xfrm>
            <a:off x="6090622" y="5059925"/>
            <a:ext cx="2829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Causa 4</a:t>
            </a:r>
          </a:p>
        </p:txBody>
      </p:sp>
    </p:spTree>
    <p:extLst>
      <p:ext uri="{BB962C8B-B14F-4D97-AF65-F5344CB8AC3E}">
        <p14:creationId xmlns:p14="http://schemas.microsoft.com/office/powerpoint/2010/main" val="2305414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78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>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Elielson Barbosa Rodrigues</dc:creator>
  <cp:lastModifiedBy>Elielson Barbosa Rodrigues</cp:lastModifiedBy>
  <cp:revision>51</cp:revision>
  <dcterms:created xsi:type="dcterms:W3CDTF">2016-10-15T19:59:53Z</dcterms:created>
  <dcterms:modified xsi:type="dcterms:W3CDTF">2016-10-16T22:35:56Z</dcterms:modified>
</cp:coreProperties>
</file>